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viewProps" Target="viewProps.xml"/><Relationship Id="rId21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41912" y="2166937"/>
            <a:ext cx="5460174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12498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6913" y="1327213"/>
            <a:ext cx="8250173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7052" y="2145094"/>
            <a:ext cx="7971790" cy="407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7052" y="6482410"/>
            <a:ext cx="5795645" cy="194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75006" y="6511632"/>
              <a:ext cx="8787765" cy="198755"/>
            </a:xfrm>
            <a:custGeom>
              <a:avLst/>
              <a:gdLst/>
              <a:ahLst/>
              <a:cxnLst/>
              <a:rect l="l" t="t" r="r" b="b"/>
              <a:pathLst>
                <a:path w="8787765" h="198754">
                  <a:moveTo>
                    <a:pt x="82918" y="136004"/>
                  </a:moveTo>
                  <a:lnTo>
                    <a:pt x="71716" y="108724"/>
                  </a:lnTo>
                  <a:lnTo>
                    <a:pt x="66916" y="97053"/>
                  </a:lnTo>
                  <a:lnTo>
                    <a:pt x="54254" y="66217"/>
                  </a:lnTo>
                  <a:lnTo>
                    <a:pt x="54254" y="97053"/>
                  </a:lnTo>
                  <a:lnTo>
                    <a:pt x="27863" y="97053"/>
                  </a:lnTo>
                  <a:lnTo>
                    <a:pt x="40551" y="63614"/>
                  </a:lnTo>
                  <a:lnTo>
                    <a:pt x="54254" y="97053"/>
                  </a:lnTo>
                  <a:lnTo>
                    <a:pt x="54254" y="66217"/>
                  </a:lnTo>
                  <a:lnTo>
                    <a:pt x="53187" y="63614"/>
                  </a:lnTo>
                  <a:lnTo>
                    <a:pt x="44894" y="43446"/>
                  </a:lnTo>
                  <a:lnTo>
                    <a:pt x="36410" y="43446"/>
                  </a:lnTo>
                  <a:lnTo>
                    <a:pt x="0" y="136004"/>
                  </a:lnTo>
                  <a:lnTo>
                    <a:pt x="12420" y="136004"/>
                  </a:lnTo>
                  <a:lnTo>
                    <a:pt x="23050" y="108724"/>
                  </a:lnTo>
                  <a:lnTo>
                    <a:pt x="59194" y="108724"/>
                  </a:lnTo>
                  <a:lnTo>
                    <a:pt x="70497" y="136004"/>
                  </a:lnTo>
                  <a:lnTo>
                    <a:pt x="82918" y="136004"/>
                  </a:lnTo>
                  <a:close/>
                </a:path>
                <a:path w="8787765" h="198754">
                  <a:moveTo>
                    <a:pt x="162445" y="123964"/>
                  </a:moveTo>
                  <a:lnTo>
                    <a:pt x="124282" y="123964"/>
                  </a:lnTo>
                  <a:lnTo>
                    <a:pt x="124282" y="43954"/>
                  </a:lnTo>
                  <a:lnTo>
                    <a:pt x="112128" y="43954"/>
                  </a:lnTo>
                  <a:lnTo>
                    <a:pt x="112128" y="136004"/>
                  </a:lnTo>
                  <a:lnTo>
                    <a:pt x="162445" y="136004"/>
                  </a:lnTo>
                  <a:lnTo>
                    <a:pt x="162445" y="123964"/>
                  </a:lnTo>
                  <a:close/>
                </a:path>
                <a:path w="8787765" h="198754">
                  <a:moveTo>
                    <a:pt x="305574" y="43954"/>
                  </a:moveTo>
                  <a:lnTo>
                    <a:pt x="293484" y="43954"/>
                  </a:lnTo>
                  <a:lnTo>
                    <a:pt x="270421" y="107429"/>
                  </a:lnTo>
                  <a:lnTo>
                    <a:pt x="253314" y="61506"/>
                  </a:lnTo>
                  <a:lnTo>
                    <a:pt x="246773" y="43954"/>
                  </a:lnTo>
                  <a:lnTo>
                    <a:pt x="235280" y="43954"/>
                  </a:lnTo>
                  <a:lnTo>
                    <a:pt x="211683" y="107429"/>
                  </a:lnTo>
                  <a:lnTo>
                    <a:pt x="188366" y="43954"/>
                  </a:lnTo>
                  <a:lnTo>
                    <a:pt x="176136" y="43954"/>
                  </a:lnTo>
                  <a:lnTo>
                    <a:pt x="210286" y="136372"/>
                  </a:lnTo>
                  <a:lnTo>
                    <a:pt x="212953" y="136372"/>
                  </a:lnTo>
                  <a:lnTo>
                    <a:pt x="223786" y="107429"/>
                  </a:lnTo>
                  <a:lnTo>
                    <a:pt x="240957" y="61506"/>
                  </a:lnTo>
                  <a:lnTo>
                    <a:pt x="268693" y="136372"/>
                  </a:lnTo>
                  <a:lnTo>
                    <a:pt x="271360" y="136372"/>
                  </a:lnTo>
                  <a:lnTo>
                    <a:pt x="282079" y="107429"/>
                  </a:lnTo>
                  <a:lnTo>
                    <a:pt x="305574" y="43954"/>
                  </a:lnTo>
                  <a:close/>
                </a:path>
                <a:path w="8787765" h="198754">
                  <a:moveTo>
                    <a:pt x="403529" y="136004"/>
                  </a:moveTo>
                  <a:lnTo>
                    <a:pt x="392328" y="108724"/>
                  </a:lnTo>
                  <a:lnTo>
                    <a:pt x="387527" y="97053"/>
                  </a:lnTo>
                  <a:lnTo>
                    <a:pt x="374865" y="66217"/>
                  </a:lnTo>
                  <a:lnTo>
                    <a:pt x="374865" y="97053"/>
                  </a:lnTo>
                  <a:lnTo>
                    <a:pt x="348475" y="97053"/>
                  </a:lnTo>
                  <a:lnTo>
                    <a:pt x="361175" y="63614"/>
                  </a:lnTo>
                  <a:lnTo>
                    <a:pt x="374865" y="97053"/>
                  </a:lnTo>
                  <a:lnTo>
                    <a:pt x="374865" y="66217"/>
                  </a:lnTo>
                  <a:lnTo>
                    <a:pt x="373799" y="63614"/>
                  </a:lnTo>
                  <a:lnTo>
                    <a:pt x="365518" y="43446"/>
                  </a:lnTo>
                  <a:lnTo>
                    <a:pt x="357022" y="43446"/>
                  </a:lnTo>
                  <a:lnTo>
                    <a:pt x="320611" y="136004"/>
                  </a:lnTo>
                  <a:lnTo>
                    <a:pt x="333032" y="136004"/>
                  </a:lnTo>
                  <a:lnTo>
                    <a:pt x="343662" y="108724"/>
                  </a:lnTo>
                  <a:lnTo>
                    <a:pt x="379882" y="108724"/>
                  </a:lnTo>
                  <a:lnTo>
                    <a:pt x="391109" y="136004"/>
                  </a:lnTo>
                  <a:lnTo>
                    <a:pt x="403529" y="136004"/>
                  </a:lnTo>
                  <a:close/>
                </a:path>
                <a:path w="8787765" h="198754">
                  <a:moveTo>
                    <a:pt x="489800" y="43954"/>
                  </a:moveTo>
                  <a:lnTo>
                    <a:pt x="475030" y="43954"/>
                  </a:lnTo>
                  <a:lnTo>
                    <a:pt x="452043" y="75653"/>
                  </a:lnTo>
                  <a:lnTo>
                    <a:pt x="429399" y="43954"/>
                  </a:lnTo>
                  <a:lnTo>
                    <a:pt x="414693" y="43954"/>
                  </a:lnTo>
                  <a:lnTo>
                    <a:pt x="446036" y="87325"/>
                  </a:lnTo>
                  <a:lnTo>
                    <a:pt x="446036" y="136004"/>
                  </a:lnTo>
                  <a:lnTo>
                    <a:pt x="458457" y="136004"/>
                  </a:lnTo>
                  <a:lnTo>
                    <a:pt x="458457" y="87325"/>
                  </a:lnTo>
                  <a:lnTo>
                    <a:pt x="466902" y="75653"/>
                  </a:lnTo>
                  <a:lnTo>
                    <a:pt x="489800" y="43954"/>
                  </a:lnTo>
                  <a:close/>
                </a:path>
                <a:path w="8787765" h="198754">
                  <a:moveTo>
                    <a:pt x="565086" y="111925"/>
                  </a:moveTo>
                  <a:lnTo>
                    <a:pt x="540321" y="80581"/>
                  </a:lnTo>
                  <a:lnTo>
                    <a:pt x="536105" y="77978"/>
                  </a:lnTo>
                  <a:lnTo>
                    <a:pt x="533171" y="75438"/>
                  </a:lnTo>
                  <a:lnTo>
                    <a:pt x="531228" y="72961"/>
                  </a:lnTo>
                  <a:lnTo>
                    <a:pt x="529361" y="70650"/>
                  </a:lnTo>
                  <a:lnTo>
                    <a:pt x="528421" y="68033"/>
                  </a:lnTo>
                  <a:lnTo>
                    <a:pt x="528421" y="62153"/>
                  </a:lnTo>
                  <a:lnTo>
                    <a:pt x="529691" y="59613"/>
                  </a:lnTo>
                  <a:lnTo>
                    <a:pt x="532231" y="57594"/>
                  </a:lnTo>
                  <a:lnTo>
                    <a:pt x="534835" y="55626"/>
                  </a:lnTo>
                  <a:lnTo>
                    <a:pt x="538048" y="54686"/>
                  </a:lnTo>
                  <a:lnTo>
                    <a:pt x="549071" y="54686"/>
                  </a:lnTo>
                  <a:lnTo>
                    <a:pt x="555625" y="57873"/>
                  </a:lnTo>
                  <a:lnTo>
                    <a:pt x="561771" y="64185"/>
                  </a:lnTo>
                  <a:lnTo>
                    <a:pt x="561771" y="54686"/>
                  </a:lnTo>
                  <a:lnTo>
                    <a:pt x="561771" y="49250"/>
                  </a:lnTo>
                  <a:lnTo>
                    <a:pt x="555828" y="44970"/>
                  </a:lnTo>
                  <a:lnTo>
                    <a:pt x="549338" y="42786"/>
                  </a:lnTo>
                  <a:lnTo>
                    <a:pt x="534911" y="42786"/>
                  </a:lnTo>
                  <a:lnTo>
                    <a:pt x="528828" y="45034"/>
                  </a:lnTo>
                  <a:lnTo>
                    <a:pt x="524217" y="49542"/>
                  </a:lnTo>
                  <a:lnTo>
                    <a:pt x="519607" y="54178"/>
                  </a:lnTo>
                  <a:lnTo>
                    <a:pt x="517385" y="59613"/>
                  </a:lnTo>
                  <a:lnTo>
                    <a:pt x="517512" y="72961"/>
                  </a:lnTo>
                  <a:lnTo>
                    <a:pt x="518464" y="76377"/>
                  </a:lnTo>
                  <a:lnTo>
                    <a:pt x="523417" y="83769"/>
                  </a:lnTo>
                  <a:lnTo>
                    <a:pt x="527494" y="87541"/>
                  </a:lnTo>
                  <a:lnTo>
                    <a:pt x="542531" y="97485"/>
                  </a:lnTo>
                  <a:lnTo>
                    <a:pt x="549948" y="102489"/>
                  </a:lnTo>
                  <a:lnTo>
                    <a:pt x="553681" y="107784"/>
                  </a:lnTo>
                  <a:lnTo>
                    <a:pt x="553681" y="116852"/>
                  </a:lnTo>
                  <a:lnTo>
                    <a:pt x="552411" y="119761"/>
                  </a:lnTo>
                  <a:lnTo>
                    <a:pt x="549871" y="122008"/>
                  </a:lnTo>
                  <a:lnTo>
                    <a:pt x="547408" y="124320"/>
                  </a:lnTo>
                  <a:lnTo>
                    <a:pt x="544195" y="125488"/>
                  </a:lnTo>
                  <a:lnTo>
                    <a:pt x="540385" y="125488"/>
                  </a:lnTo>
                  <a:lnTo>
                    <a:pt x="534123" y="124625"/>
                  </a:lnTo>
                  <a:lnTo>
                    <a:pt x="528243" y="122072"/>
                  </a:lnTo>
                  <a:lnTo>
                    <a:pt x="522744" y="117830"/>
                  </a:lnTo>
                  <a:lnTo>
                    <a:pt x="517601" y="111925"/>
                  </a:lnTo>
                  <a:lnTo>
                    <a:pt x="517601" y="128752"/>
                  </a:lnTo>
                  <a:lnTo>
                    <a:pt x="524484" y="134264"/>
                  </a:lnTo>
                  <a:lnTo>
                    <a:pt x="532168" y="137096"/>
                  </a:lnTo>
                  <a:lnTo>
                    <a:pt x="547801" y="137096"/>
                  </a:lnTo>
                  <a:lnTo>
                    <a:pt x="553758" y="134772"/>
                  </a:lnTo>
                  <a:lnTo>
                    <a:pt x="558292" y="130124"/>
                  </a:lnTo>
                  <a:lnTo>
                    <a:pt x="562838" y="125552"/>
                  </a:lnTo>
                  <a:lnTo>
                    <a:pt x="564997" y="119761"/>
                  </a:lnTo>
                  <a:lnTo>
                    <a:pt x="565086" y="111925"/>
                  </a:lnTo>
                  <a:close/>
                </a:path>
                <a:path w="8787765" h="198754">
                  <a:moveTo>
                    <a:pt x="713054" y="123964"/>
                  </a:moveTo>
                  <a:lnTo>
                    <a:pt x="674839" y="123964"/>
                  </a:lnTo>
                  <a:lnTo>
                    <a:pt x="674839" y="43954"/>
                  </a:lnTo>
                  <a:lnTo>
                    <a:pt x="662673" y="43954"/>
                  </a:lnTo>
                  <a:lnTo>
                    <a:pt x="662673" y="136004"/>
                  </a:lnTo>
                  <a:lnTo>
                    <a:pt x="713054" y="136004"/>
                  </a:lnTo>
                  <a:lnTo>
                    <a:pt x="713054" y="123964"/>
                  </a:lnTo>
                  <a:close/>
                </a:path>
                <a:path w="8787765" h="198754">
                  <a:moveTo>
                    <a:pt x="797788" y="124180"/>
                  </a:moveTo>
                  <a:lnTo>
                    <a:pt x="760628" y="124180"/>
                  </a:lnTo>
                  <a:lnTo>
                    <a:pt x="760628" y="95529"/>
                  </a:lnTo>
                  <a:lnTo>
                    <a:pt x="795375" y="95529"/>
                  </a:lnTo>
                  <a:lnTo>
                    <a:pt x="795375" y="83769"/>
                  </a:lnTo>
                  <a:lnTo>
                    <a:pt x="760628" y="83769"/>
                  </a:lnTo>
                  <a:lnTo>
                    <a:pt x="760628" y="55626"/>
                  </a:lnTo>
                  <a:lnTo>
                    <a:pt x="796582" y="55626"/>
                  </a:lnTo>
                  <a:lnTo>
                    <a:pt x="796582" y="43954"/>
                  </a:lnTo>
                  <a:lnTo>
                    <a:pt x="748538" y="43954"/>
                  </a:lnTo>
                  <a:lnTo>
                    <a:pt x="748538" y="135864"/>
                  </a:lnTo>
                  <a:lnTo>
                    <a:pt x="797788" y="135864"/>
                  </a:lnTo>
                  <a:lnTo>
                    <a:pt x="797788" y="124180"/>
                  </a:lnTo>
                  <a:close/>
                </a:path>
                <a:path w="8787765" h="198754">
                  <a:moveTo>
                    <a:pt x="911656" y="136004"/>
                  </a:moveTo>
                  <a:lnTo>
                    <a:pt x="900468" y="108724"/>
                  </a:lnTo>
                  <a:lnTo>
                    <a:pt x="895680" y="97053"/>
                  </a:lnTo>
                  <a:lnTo>
                    <a:pt x="882980" y="66103"/>
                  </a:lnTo>
                  <a:lnTo>
                    <a:pt x="882980" y="97053"/>
                  </a:lnTo>
                  <a:lnTo>
                    <a:pt x="856589" y="97053"/>
                  </a:lnTo>
                  <a:lnTo>
                    <a:pt x="869289" y="63614"/>
                  </a:lnTo>
                  <a:lnTo>
                    <a:pt x="882980" y="97053"/>
                  </a:lnTo>
                  <a:lnTo>
                    <a:pt x="882980" y="66103"/>
                  </a:lnTo>
                  <a:lnTo>
                    <a:pt x="881964" y="63614"/>
                  </a:lnTo>
                  <a:lnTo>
                    <a:pt x="873696" y="43446"/>
                  </a:lnTo>
                  <a:lnTo>
                    <a:pt x="865073" y="43446"/>
                  </a:lnTo>
                  <a:lnTo>
                    <a:pt x="828725" y="136004"/>
                  </a:lnTo>
                  <a:lnTo>
                    <a:pt x="841159" y="136004"/>
                  </a:lnTo>
                  <a:lnTo>
                    <a:pt x="851712" y="108724"/>
                  </a:lnTo>
                  <a:lnTo>
                    <a:pt x="887933" y="108724"/>
                  </a:lnTo>
                  <a:lnTo>
                    <a:pt x="899287" y="136004"/>
                  </a:lnTo>
                  <a:lnTo>
                    <a:pt x="911656" y="136004"/>
                  </a:lnTo>
                  <a:close/>
                </a:path>
                <a:path w="8787765" h="198754">
                  <a:moveTo>
                    <a:pt x="1011555" y="136004"/>
                  </a:moveTo>
                  <a:lnTo>
                    <a:pt x="995311" y="109308"/>
                  </a:lnTo>
                  <a:lnTo>
                    <a:pt x="991641" y="103505"/>
                  </a:lnTo>
                  <a:lnTo>
                    <a:pt x="986421" y="96837"/>
                  </a:lnTo>
                  <a:lnTo>
                    <a:pt x="985583" y="95961"/>
                  </a:lnTo>
                  <a:lnTo>
                    <a:pt x="983818" y="94145"/>
                  </a:lnTo>
                  <a:lnTo>
                    <a:pt x="981075" y="92265"/>
                  </a:lnTo>
                  <a:lnTo>
                    <a:pt x="985685" y="90309"/>
                  </a:lnTo>
                  <a:lnTo>
                    <a:pt x="989228" y="87477"/>
                  </a:lnTo>
                  <a:lnTo>
                    <a:pt x="991171" y="84277"/>
                  </a:lnTo>
                  <a:lnTo>
                    <a:pt x="991704" y="83413"/>
                  </a:lnTo>
                  <a:lnTo>
                    <a:pt x="994181" y="79565"/>
                  </a:lnTo>
                  <a:lnTo>
                    <a:pt x="995362" y="75069"/>
                  </a:lnTo>
                  <a:lnTo>
                    <a:pt x="995375" y="61722"/>
                  </a:lnTo>
                  <a:lnTo>
                    <a:pt x="992911" y="55486"/>
                  </a:lnTo>
                  <a:lnTo>
                    <a:pt x="992505" y="55118"/>
                  </a:lnTo>
                  <a:lnTo>
                    <a:pt x="982878" y="46329"/>
                  </a:lnTo>
                  <a:lnTo>
                    <a:pt x="982878" y="66509"/>
                  </a:lnTo>
                  <a:lnTo>
                    <a:pt x="982878" y="72390"/>
                  </a:lnTo>
                  <a:lnTo>
                    <a:pt x="982218" y="75069"/>
                  </a:lnTo>
                  <a:lnTo>
                    <a:pt x="980948" y="77317"/>
                  </a:lnTo>
                  <a:lnTo>
                    <a:pt x="979678" y="79641"/>
                  </a:lnTo>
                  <a:lnTo>
                    <a:pt x="977874" y="81305"/>
                  </a:lnTo>
                  <a:lnTo>
                    <a:pt x="975601" y="82537"/>
                  </a:lnTo>
                  <a:lnTo>
                    <a:pt x="973328" y="83705"/>
                  </a:lnTo>
                  <a:lnTo>
                    <a:pt x="969124" y="84277"/>
                  </a:lnTo>
                  <a:lnTo>
                    <a:pt x="958354" y="84277"/>
                  </a:lnTo>
                  <a:lnTo>
                    <a:pt x="958354" y="55118"/>
                  </a:lnTo>
                  <a:lnTo>
                    <a:pt x="967917" y="55118"/>
                  </a:lnTo>
                  <a:lnTo>
                    <a:pt x="972121" y="55626"/>
                  </a:lnTo>
                  <a:lnTo>
                    <a:pt x="974737" y="56642"/>
                  </a:lnTo>
                  <a:lnTo>
                    <a:pt x="977341" y="57594"/>
                  </a:lnTo>
                  <a:lnTo>
                    <a:pt x="979271" y="59258"/>
                  </a:lnTo>
                  <a:lnTo>
                    <a:pt x="982154" y="63969"/>
                  </a:lnTo>
                  <a:lnTo>
                    <a:pt x="982878" y="66509"/>
                  </a:lnTo>
                  <a:lnTo>
                    <a:pt x="982878" y="46329"/>
                  </a:lnTo>
                  <a:lnTo>
                    <a:pt x="976007" y="43954"/>
                  </a:lnTo>
                  <a:lnTo>
                    <a:pt x="946200" y="43954"/>
                  </a:lnTo>
                  <a:lnTo>
                    <a:pt x="946200" y="136004"/>
                  </a:lnTo>
                  <a:lnTo>
                    <a:pt x="958354" y="136004"/>
                  </a:lnTo>
                  <a:lnTo>
                    <a:pt x="958354" y="95961"/>
                  </a:lnTo>
                  <a:lnTo>
                    <a:pt x="965504" y="95961"/>
                  </a:lnTo>
                  <a:lnTo>
                    <a:pt x="968248" y="96469"/>
                  </a:lnTo>
                  <a:lnTo>
                    <a:pt x="969987" y="97485"/>
                  </a:lnTo>
                  <a:lnTo>
                    <a:pt x="971664" y="98425"/>
                  </a:lnTo>
                  <a:lnTo>
                    <a:pt x="973531" y="99949"/>
                  </a:lnTo>
                  <a:lnTo>
                    <a:pt x="975601" y="102273"/>
                  </a:lnTo>
                  <a:lnTo>
                    <a:pt x="977671" y="104521"/>
                  </a:lnTo>
                  <a:lnTo>
                    <a:pt x="980008" y="107569"/>
                  </a:lnTo>
                  <a:lnTo>
                    <a:pt x="982548" y="111264"/>
                  </a:lnTo>
                  <a:lnTo>
                    <a:pt x="990307" y="125196"/>
                  </a:lnTo>
                  <a:lnTo>
                    <a:pt x="992708" y="128816"/>
                  </a:lnTo>
                  <a:lnTo>
                    <a:pt x="993305" y="129768"/>
                  </a:lnTo>
                  <a:lnTo>
                    <a:pt x="993444" y="129908"/>
                  </a:lnTo>
                  <a:lnTo>
                    <a:pt x="997115" y="136004"/>
                  </a:lnTo>
                  <a:lnTo>
                    <a:pt x="1011555" y="136004"/>
                  </a:lnTo>
                  <a:close/>
                </a:path>
                <a:path w="8787765" h="198754">
                  <a:moveTo>
                    <a:pt x="1124610" y="43954"/>
                  </a:moveTo>
                  <a:lnTo>
                    <a:pt x="1113116" y="43954"/>
                  </a:lnTo>
                  <a:lnTo>
                    <a:pt x="1113116" y="115481"/>
                  </a:lnTo>
                  <a:lnTo>
                    <a:pt x="1072908" y="65138"/>
                  </a:lnTo>
                  <a:lnTo>
                    <a:pt x="1055992" y="43954"/>
                  </a:lnTo>
                  <a:lnTo>
                    <a:pt x="1046162" y="43954"/>
                  </a:lnTo>
                  <a:lnTo>
                    <a:pt x="1046162" y="136004"/>
                  </a:lnTo>
                  <a:lnTo>
                    <a:pt x="1057592" y="136004"/>
                  </a:lnTo>
                  <a:lnTo>
                    <a:pt x="1057592" y="65138"/>
                  </a:lnTo>
                  <a:lnTo>
                    <a:pt x="1114259" y="136004"/>
                  </a:lnTo>
                  <a:lnTo>
                    <a:pt x="1124610" y="136004"/>
                  </a:lnTo>
                  <a:lnTo>
                    <a:pt x="1124610" y="115481"/>
                  </a:lnTo>
                  <a:lnTo>
                    <a:pt x="1124610" y="43954"/>
                  </a:lnTo>
                  <a:close/>
                </a:path>
                <a:path w="8787765" h="198754">
                  <a:moveTo>
                    <a:pt x="1179944" y="43954"/>
                  </a:moveTo>
                  <a:lnTo>
                    <a:pt x="1167853" y="43954"/>
                  </a:lnTo>
                  <a:lnTo>
                    <a:pt x="1167853" y="136004"/>
                  </a:lnTo>
                  <a:lnTo>
                    <a:pt x="1179944" y="136004"/>
                  </a:lnTo>
                  <a:lnTo>
                    <a:pt x="1179944" y="43954"/>
                  </a:lnTo>
                  <a:close/>
                </a:path>
                <a:path w="8787765" h="198754">
                  <a:moveTo>
                    <a:pt x="1302562" y="43954"/>
                  </a:moveTo>
                  <a:lnTo>
                    <a:pt x="1291005" y="43954"/>
                  </a:lnTo>
                  <a:lnTo>
                    <a:pt x="1291005" y="115481"/>
                  </a:lnTo>
                  <a:lnTo>
                    <a:pt x="1250746" y="65138"/>
                  </a:lnTo>
                  <a:lnTo>
                    <a:pt x="1233805" y="43954"/>
                  </a:lnTo>
                  <a:lnTo>
                    <a:pt x="1223975" y="43954"/>
                  </a:lnTo>
                  <a:lnTo>
                    <a:pt x="1223975" y="136004"/>
                  </a:lnTo>
                  <a:lnTo>
                    <a:pt x="1235405" y="136004"/>
                  </a:lnTo>
                  <a:lnTo>
                    <a:pt x="1235405" y="65138"/>
                  </a:lnTo>
                  <a:lnTo>
                    <a:pt x="1292136" y="136004"/>
                  </a:lnTo>
                  <a:lnTo>
                    <a:pt x="1302562" y="136004"/>
                  </a:lnTo>
                  <a:lnTo>
                    <a:pt x="1302562" y="115481"/>
                  </a:lnTo>
                  <a:lnTo>
                    <a:pt x="1302562" y="43954"/>
                  </a:lnTo>
                  <a:close/>
                </a:path>
                <a:path w="8787765" h="198754">
                  <a:moveTo>
                    <a:pt x="1412417" y="90589"/>
                  </a:moveTo>
                  <a:lnTo>
                    <a:pt x="1384020" y="90589"/>
                  </a:lnTo>
                  <a:lnTo>
                    <a:pt x="1384020" y="102349"/>
                  </a:lnTo>
                  <a:lnTo>
                    <a:pt x="1400327" y="102349"/>
                  </a:lnTo>
                  <a:lnTo>
                    <a:pt x="1400327" y="121640"/>
                  </a:lnTo>
                  <a:lnTo>
                    <a:pt x="1399184" y="122008"/>
                  </a:lnTo>
                  <a:lnTo>
                    <a:pt x="1392440" y="124396"/>
                  </a:lnTo>
                  <a:lnTo>
                    <a:pt x="1386560" y="125628"/>
                  </a:lnTo>
                  <a:lnTo>
                    <a:pt x="1381747" y="125628"/>
                  </a:lnTo>
                  <a:lnTo>
                    <a:pt x="1374584" y="125006"/>
                  </a:lnTo>
                  <a:lnTo>
                    <a:pt x="1347736" y="90017"/>
                  </a:lnTo>
                  <a:lnTo>
                    <a:pt x="1348320" y="82829"/>
                  </a:lnTo>
                  <a:lnTo>
                    <a:pt x="1380617" y="54470"/>
                  </a:lnTo>
                  <a:lnTo>
                    <a:pt x="1388135" y="55067"/>
                  </a:lnTo>
                  <a:lnTo>
                    <a:pt x="1395653" y="56857"/>
                  </a:lnTo>
                  <a:lnTo>
                    <a:pt x="1403197" y="59855"/>
                  </a:lnTo>
                  <a:lnTo>
                    <a:pt x="1410754" y="64046"/>
                  </a:lnTo>
                  <a:lnTo>
                    <a:pt x="1410754" y="54470"/>
                  </a:lnTo>
                  <a:lnTo>
                    <a:pt x="1385620" y="42786"/>
                  </a:lnTo>
                  <a:lnTo>
                    <a:pt x="1380947" y="42786"/>
                  </a:lnTo>
                  <a:lnTo>
                    <a:pt x="1342466" y="63754"/>
                  </a:lnTo>
                  <a:lnTo>
                    <a:pt x="1335100" y="90817"/>
                  </a:lnTo>
                  <a:lnTo>
                    <a:pt x="1335900" y="100215"/>
                  </a:lnTo>
                  <a:lnTo>
                    <a:pt x="1362443" y="133756"/>
                  </a:lnTo>
                  <a:lnTo>
                    <a:pt x="1381417" y="137096"/>
                  </a:lnTo>
                  <a:lnTo>
                    <a:pt x="1389100" y="136626"/>
                  </a:lnTo>
                  <a:lnTo>
                    <a:pt x="1396834" y="135242"/>
                  </a:lnTo>
                  <a:lnTo>
                    <a:pt x="1404620" y="132930"/>
                  </a:lnTo>
                  <a:lnTo>
                    <a:pt x="1412417" y="129692"/>
                  </a:lnTo>
                  <a:lnTo>
                    <a:pt x="1412417" y="125628"/>
                  </a:lnTo>
                  <a:lnTo>
                    <a:pt x="1412417" y="90589"/>
                  </a:lnTo>
                  <a:close/>
                </a:path>
                <a:path w="8787765" h="198754">
                  <a:moveTo>
                    <a:pt x="7742199" y="56870"/>
                  </a:moveTo>
                  <a:lnTo>
                    <a:pt x="7721701" y="12738"/>
                  </a:lnTo>
                  <a:lnTo>
                    <a:pt x="7684617" y="863"/>
                  </a:lnTo>
                  <a:lnTo>
                    <a:pt x="7677886" y="0"/>
                  </a:lnTo>
                  <a:lnTo>
                    <a:pt x="7671803" y="25"/>
                  </a:lnTo>
                  <a:lnTo>
                    <a:pt x="7664094" y="127"/>
                  </a:lnTo>
                  <a:lnTo>
                    <a:pt x="7656436" y="393"/>
                  </a:lnTo>
                  <a:lnTo>
                    <a:pt x="7650632" y="863"/>
                  </a:lnTo>
                  <a:lnTo>
                    <a:pt x="7650493" y="863"/>
                  </a:lnTo>
                  <a:lnTo>
                    <a:pt x="7647152" y="850"/>
                  </a:lnTo>
                  <a:lnTo>
                    <a:pt x="7643063" y="762"/>
                  </a:lnTo>
                  <a:lnTo>
                    <a:pt x="7622019" y="0"/>
                  </a:lnTo>
                  <a:lnTo>
                    <a:pt x="7624546" y="37693"/>
                  </a:lnTo>
                  <a:lnTo>
                    <a:pt x="7624940" y="84048"/>
                  </a:lnTo>
                  <a:lnTo>
                    <a:pt x="7624889" y="108013"/>
                  </a:lnTo>
                  <a:lnTo>
                    <a:pt x="7624077" y="157962"/>
                  </a:lnTo>
                  <a:lnTo>
                    <a:pt x="7622159" y="196507"/>
                  </a:lnTo>
                  <a:lnTo>
                    <a:pt x="7631303" y="194970"/>
                  </a:lnTo>
                  <a:lnTo>
                    <a:pt x="7639926" y="194462"/>
                  </a:lnTo>
                  <a:lnTo>
                    <a:pt x="7648473" y="194983"/>
                  </a:lnTo>
                  <a:lnTo>
                    <a:pt x="7657389" y="196507"/>
                  </a:lnTo>
                  <a:lnTo>
                    <a:pt x="7657287" y="194462"/>
                  </a:lnTo>
                  <a:lnTo>
                    <a:pt x="7655903" y="168643"/>
                  </a:lnTo>
                  <a:lnTo>
                    <a:pt x="7654836" y="124396"/>
                  </a:lnTo>
                  <a:lnTo>
                    <a:pt x="7654188" y="72618"/>
                  </a:lnTo>
                  <a:lnTo>
                    <a:pt x="7653972" y="22186"/>
                  </a:lnTo>
                  <a:lnTo>
                    <a:pt x="7672527" y="22186"/>
                  </a:lnTo>
                  <a:lnTo>
                    <a:pt x="7688326" y="24879"/>
                  </a:lnTo>
                  <a:lnTo>
                    <a:pt x="7700683" y="32372"/>
                  </a:lnTo>
                  <a:lnTo>
                    <a:pt x="7708722" y="43891"/>
                  </a:lnTo>
                  <a:lnTo>
                    <a:pt x="7711592" y="58610"/>
                  </a:lnTo>
                  <a:lnTo>
                    <a:pt x="7708735" y="75425"/>
                  </a:lnTo>
                  <a:lnTo>
                    <a:pt x="7700289" y="88290"/>
                  </a:lnTo>
                  <a:lnTo>
                    <a:pt x="7686459" y="96913"/>
                  </a:lnTo>
                  <a:lnTo>
                    <a:pt x="7667447" y="101041"/>
                  </a:lnTo>
                  <a:lnTo>
                    <a:pt x="7667511" y="108013"/>
                  </a:lnTo>
                  <a:lnTo>
                    <a:pt x="7667777" y="121640"/>
                  </a:lnTo>
                  <a:lnTo>
                    <a:pt x="7695400" y="117182"/>
                  </a:lnTo>
                  <a:lnTo>
                    <a:pt x="7719212" y="104406"/>
                  </a:lnTo>
                  <a:lnTo>
                    <a:pt x="7735900" y="84048"/>
                  </a:lnTo>
                  <a:lnTo>
                    <a:pt x="7742199" y="56870"/>
                  </a:lnTo>
                  <a:close/>
                </a:path>
                <a:path w="8787765" h="198754">
                  <a:moveTo>
                    <a:pt x="7877657" y="169735"/>
                  </a:moveTo>
                  <a:lnTo>
                    <a:pt x="7852689" y="171081"/>
                  </a:lnTo>
                  <a:lnTo>
                    <a:pt x="7832547" y="171792"/>
                  </a:lnTo>
                  <a:lnTo>
                    <a:pt x="7813548" y="171767"/>
                  </a:lnTo>
                  <a:lnTo>
                    <a:pt x="7813891" y="121107"/>
                  </a:lnTo>
                  <a:lnTo>
                    <a:pt x="7840713" y="104521"/>
                  </a:lnTo>
                  <a:lnTo>
                    <a:pt x="7853362" y="105333"/>
                  </a:lnTo>
                  <a:lnTo>
                    <a:pt x="7872971" y="107353"/>
                  </a:lnTo>
                  <a:lnTo>
                    <a:pt x="7872971" y="104521"/>
                  </a:lnTo>
                  <a:lnTo>
                    <a:pt x="7872971" y="82816"/>
                  </a:lnTo>
                  <a:lnTo>
                    <a:pt x="7872971" y="79933"/>
                  </a:lnTo>
                  <a:lnTo>
                    <a:pt x="7864005" y="80899"/>
                  </a:lnTo>
                  <a:lnTo>
                    <a:pt x="7850962" y="82143"/>
                  </a:lnTo>
                  <a:lnTo>
                    <a:pt x="7834249" y="82816"/>
                  </a:lnTo>
                  <a:lnTo>
                    <a:pt x="7814284" y="82105"/>
                  </a:lnTo>
                  <a:lnTo>
                    <a:pt x="7813980" y="74688"/>
                  </a:lnTo>
                  <a:lnTo>
                    <a:pt x="7814043" y="51498"/>
                  </a:lnTo>
                  <a:lnTo>
                    <a:pt x="7814411" y="25019"/>
                  </a:lnTo>
                  <a:lnTo>
                    <a:pt x="7828331" y="24993"/>
                  </a:lnTo>
                  <a:lnTo>
                    <a:pt x="7844663" y="25641"/>
                  </a:lnTo>
                  <a:lnTo>
                    <a:pt x="7861300" y="26746"/>
                  </a:lnTo>
                  <a:lnTo>
                    <a:pt x="7876121" y="28067"/>
                  </a:lnTo>
                  <a:lnTo>
                    <a:pt x="7876121" y="24993"/>
                  </a:lnTo>
                  <a:lnTo>
                    <a:pt x="7876121" y="2159"/>
                  </a:lnTo>
                  <a:lnTo>
                    <a:pt x="7876121" y="571"/>
                  </a:lnTo>
                  <a:lnTo>
                    <a:pt x="7856233" y="1701"/>
                  </a:lnTo>
                  <a:lnTo>
                    <a:pt x="7830629" y="2159"/>
                  </a:lnTo>
                  <a:lnTo>
                    <a:pt x="7804124" y="1816"/>
                  </a:lnTo>
                  <a:lnTo>
                    <a:pt x="7781531" y="571"/>
                  </a:lnTo>
                  <a:lnTo>
                    <a:pt x="7783144" y="46050"/>
                  </a:lnTo>
                  <a:lnTo>
                    <a:pt x="7783906" y="100076"/>
                  </a:lnTo>
                  <a:lnTo>
                    <a:pt x="7783436" y="153492"/>
                  </a:lnTo>
                  <a:lnTo>
                    <a:pt x="7781328" y="197091"/>
                  </a:lnTo>
                  <a:lnTo>
                    <a:pt x="7805445" y="195211"/>
                  </a:lnTo>
                  <a:lnTo>
                    <a:pt x="7832941" y="194805"/>
                  </a:lnTo>
                  <a:lnTo>
                    <a:pt x="7858417" y="195541"/>
                  </a:lnTo>
                  <a:lnTo>
                    <a:pt x="7876514" y="197091"/>
                  </a:lnTo>
                  <a:lnTo>
                    <a:pt x="7876718" y="195770"/>
                  </a:lnTo>
                  <a:lnTo>
                    <a:pt x="7876819" y="194805"/>
                  </a:lnTo>
                  <a:lnTo>
                    <a:pt x="7877162" y="191300"/>
                  </a:lnTo>
                  <a:lnTo>
                    <a:pt x="7877569" y="182892"/>
                  </a:lnTo>
                  <a:lnTo>
                    <a:pt x="7877645" y="171818"/>
                  </a:lnTo>
                  <a:lnTo>
                    <a:pt x="7877657" y="169735"/>
                  </a:lnTo>
                  <a:close/>
                </a:path>
                <a:path w="8787765" h="198754">
                  <a:moveTo>
                    <a:pt x="8072399" y="196291"/>
                  </a:moveTo>
                  <a:lnTo>
                    <a:pt x="8072031" y="195287"/>
                  </a:lnTo>
                  <a:lnTo>
                    <a:pt x="8055394" y="149987"/>
                  </a:lnTo>
                  <a:lnTo>
                    <a:pt x="8051825" y="139776"/>
                  </a:lnTo>
                  <a:lnTo>
                    <a:pt x="8034985" y="91655"/>
                  </a:lnTo>
                  <a:lnTo>
                    <a:pt x="8017713" y="40043"/>
                  </a:lnTo>
                  <a:lnTo>
                    <a:pt x="8010766" y="17272"/>
                  </a:lnTo>
                  <a:lnTo>
                    <a:pt x="8010766" y="114604"/>
                  </a:lnTo>
                  <a:lnTo>
                    <a:pt x="7997888" y="115785"/>
                  </a:lnTo>
                  <a:lnTo>
                    <a:pt x="7986877" y="116192"/>
                  </a:lnTo>
                  <a:lnTo>
                    <a:pt x="7975994" y="115785"/>
                  </a:lnTo>
                  <a:lnTo>
                    <a:pt x="7963535" y="114604"/>
                  </a:lnTo>
                  <a:lnTo>
                    <a:pt x="7979334" y="63665"/>
                  </a:lnTo>
                  <a:lnTo>
                    <a:pt x="7986585" y="40043"/>
                  </a:lnTo>
                  <a:lnTo>
                    <a:pt x="8003019" y="90487"/>
                  </a:lnTo>
                  <a:lnTo>
                    <a:pt x="8006842" y="102349"/>
                  </a:lnTo>
                  <a:lnTo>
                    <a:pt x="8010766" y="114604"/>
                  </a:lnTo>
                  <a:lnTo>
                    <a:pt x="8010766" y="17272"/>
                  </a:lnTo>
                  <a:lnTo>
                    <a:pt x="8006270" y="2311"/>
                  </a:lnTo>
                  <a:lnTo>
                    <a:pt x="8006004" y="1447"/>
                  </a:lnTo>
                  <a:lnTo>
                    <a:pt x="7998777" y="2095"/>
                  </a:lnTo>
                  <a:lnTo>
                    <a:pt x="7991005" y="2311"/>
                  </a:lnTo>
                  <a:lnTo>
                    <a:pt x="7983106" y="2095"/>
                  </a:lnTo>
                  <a:lnTo>
                    <a:pt x="7975460" y="1447"/>
                  </a:lnTo>
                  <a:lnTo>
                    <a:pt x="7964081" y="41440"/>
                  </a:lnTo>
                  <a:lnTo>
                    <a:pt x="7946491" y="95745"/>
                  </a:lnTo>
                  <a:lnTo>
                    <a:pt x="7927187" y="151688"/>
                  </a:lnTo>
                  <a:lnTo>
                    <a:pt x="7910677" y="196583"/>
                  </a:lnTo>
                  <a:lnTo>
                    <a:pt x="7919580" y="195618"/>
                  </a:lnTo>
                  <a:lnTo>
                    <a:pt x="7928051" y="195338"/>
                  </a:lnTo>
                  <a:lnTo>
                    <a:pt x="7935379" y="195592"/>
                  </a:lnTo>
                  <a:lnTo>
                    <a:pt x="7940891" y="196215"/>
                  </a:lnTo>
                  <a:lnTo>
                    <a:pt x="7941145" y="195338"/>
                  </a:lnTo>
                  <a:lnTo>
                    <a:pt x="7945437" y="180009"/>
                  </a:lnTo>
                  <a:lnTo>
                    <a:pt x="7953527" y="150507"/>
                  </a:lnTo>
                  <a:lnTo>
                    <a:pt x="7956296" y="140868"/>
                  </a:lnTo>
                  <a:lnTo>
                    <a:pt x="7971002" y="140055"/>
                  </a:lnTo>
                  <a:lnTo>
                    <a:pt x="7986649" y="139776"/>
                  </a:lnTo>
                  <a:lnTo>
                    <a:pt x="8002956" y="140055"/>
                  </a:lnTo>
                  <a:lnTo>
                    <a:pt x="8032229" y="181051"/>
                  </a:lnTo>
                  <a:lnTo>
                    <a:pt x="8036484" y="196075"/>
                  </a:lnTo>
                  <a:lnTo>
                    <a:pt x="8045221" y="195440"/>
                  </a:lnTo>
                  <a:lnTo>
                    <a:pt x="8054086" y="195287"/>
                  </a:lnTo>
                  <a:lnTo>
                    <a:pt x="8063128" y="195567"/>
                  </a:lnTo>
                  <a:lnTo>
                    <a:pt x="8072399" y="196291"/>
                  </a:lnTo>
                  <a:close/>
                </a:path>
                <a:path w="8787765" h="198754">
                  <a:moveTo>
                    <a:pt x="8248650" y="196583"/>
                  </a:moveTo>
                  <a:lnTo>
                    <a:pt x="8247647" y="195160"/>
                  </a:lnTo>
                  <a:lnTo>
                    <a:pt x="8200974" y="128422"/>
                  </a:lnTo>
                  <a:lnTo>
                    <a:pt x="8185277" y="106260"/>
                  </a:lnTo>
                  <a:lnTo>
                    <a:pt x="8199260" y="100596"/>
                  </a:lnTo>
                  <a:lnTo>
                    <a:pt x="8211617" y="89712"/>
                  </a:lnTo>
                  <a:lnTo>
                    <a:pt x="8220430" y="73685"/>
                  </a:lnTo>
                  <a:lnTo>
                    <a:pt x="8223796" y="52590"/>
                  </a:lnTo>
                  <a:lnTo>
                    <a:pt x="8216620" y="24803"/>
                  </a:lnTo>
                  <a:lnTo>
                    <a:pt x="8216074" y="24295"/>
                  </a:lnTo>
                  <a:lnTo>
                    <a:pt x="8199425" y="9207"/>
                  </a:lnTo>
                  <a:lnTo>
                    <a:pt x="8178686" y="2374"/>
                  </a:lnTo>
                  <a:lnTo>
                    <a:pt x="8174304" y="2006"/>
                  </a:lnTo>
                  <a:lnTo>
                    <a:pt x="8160893" y="863"/>
                  </a:lnTo>
                  <a:lnTo>
                    <a:pt x="8152117" y="863"/>
                  </a:lnTo>
                  <a:lnTo>
                    <a:pt x="8145145" y="1231"/>
                  </a:lnTo>
                  <a:lnTo>
                    <a:pt x="8137779" y="1739"/>
                  </a:lnTo>
                  <a:lnTo>
                    <a:pt x="8133131" y="1993"/>
                  </a:lnTo>
                  <a:lnTo>
                    <a:pt x="8128190" y="1981"/>
                  </a:lnTo>
                  <a:lnTo>
                    <a:pt x="8121637" y="1562"/>
                  </a:lnTo>
                  <a:lnTo>
                    <a:pt x="8110512" y="647"/>
                  </a:lnTo>
                  <a:lnTo>
                    <a:pt x="8112506" y="35979"/>
                  </a:lnTo>
                  <a:lnTo>
                    <a:pt x="8113230" y="90030"/>
                  </a:lnTo>
                  <a:lnTo>
                    <a:pt x="8113115" y="114465"/>
                  </a:lnTo>
                  <a:lnTo>
                    <a:pt x="8112760" y="150266"/>
                  </a:lnTo>
                  <a:lnTo>
                    <a:pt x="8112646" y="156578"/>
                  </a:lnTo>
                  <a:lnTo>
                    <a:pt x="8110512" y="196215"/>
                  </a:lnTo>
                  <a:lnTo>
                    <a:pt x="8118310" y="195529"/>
                  </a:lnTo>
                  <a:lnTo>
                    <a:pt x="8127022" y="195262"/>
                  </a:lnTo>
                  <a:lnTo>
                    <a:pt x="8136191" y="195465"/>
                  </a:lnTo>
                  <a:lnTo>
                    <a:pt x="8145348" y="196215"/>
                  </a:lnTo>
                  <a:lnTo>
                    <a:pt x="8145323" y="195262"/>
                  </a:lnTo>
                  <a:lnTo>
                    <a:pt x="8144065" y="155498"/>
                  </a:lnTo>
                  <a:lnTo>
                    <a:pt x="8142922" y="108242"/>
                  </a:lnTo>
                  <a:lnTo>
                    <a:pt x="8142478" y="73685"/>
                  </a:lnTo>
                  <a:lnTo>
                    <a:pt x="8142389" y="52590"/>
                  </a:lnTo>
                  <a:lnTo>
                    <a:pt x="8142668" y="24295"/>
                  </a:lnTo>
                  <a:lnTo>
                    <a:pt x="8157743" y="24295"/>
                  </a:lnTo>
                  <a:lnTo>
                    <a:pt x="8170507" y="26339"/>
                  </a:lnTo>
                  <a:lnTo>
                    <a:pt x="8181670" y="32385"/>
                  </a:lnTo>
                  <a:lnTo>
                    <a:pt x="8189569" y="42354"/>
                  </a:lnTo>
                  <a:lnTo>
                    <a:pt x="8192579" y="56146"/>
                  </a:lnTo>
                  <a:lnTo>
                    <a:pt x="8191081" y="68694"/>
                  </a:lnTo>
                  <a:lnTo>
                    <a:pt x="8185480" y="80899"/>
                  </a:lnTo>
                  <a:lnTo>
                    <a:pt x="8174126" y="90030"/>
                  </a:lnTo>
                  <a:lnTo>
                    <a:pt x="8155330" y="93357"/>
                  </a:lnTo>
                  <a:lnTo>
                    <a:pt x="8155572" y="108242"/>
                  </a:lnTo>
                  <a:lnTo>
                    <a:pt x="8155737" y="114465"/>
                  </a:lnTo>
                  <a:lnTo>
                    <a:pt x="8166074" y="129108"/>
                  </a:lnTo>
                  <a:lnTo>
                    <a:pt x="8180044" y="150266"/>
                  </a:lnTo>
                  <a:lnTo>
                    <a:pt x="8195043" y="173913"/>
                  </a:lnTo>
                  <a:lnTo>
                    <a:pt x="8208518" y="196075"/>
                  </a:lnTo>
                  <a:lnTo>
                    <a:pt x="8216925" y="195389"/>
                  </a:lnTo>
                  <a:lnTo>
                    <a:pt x="8227352" y="195160"/>
                  </a:lnTo>
                  <a:lnTo>
                    <a:pt x="8238388" y="195503"/>
                  </a:lnTo>
                  <a:lnTo>
                    <a:pt x="8248650" y="196583"/>
                  </a:lnTo>
                  <a:close/>
                </a:path>
                <a:path w="8787765" h="198754">
                  <a:moveTo>
                    <a:pt x="8386508" y="140652"/>
                  </a:moveTo>
                  <a:lnTo>
                    <a:pt x="8365426" y="95465"/>
                  </a:lnTo>
                  <a:lnTo>
                    <a:pt x="8342427" y="78879"/>
                  </a:lnTo>
                  <a:lnTo>
                    <a:pt x="8334730" y="73329"/>
                  </a:lnTo>
                  <a:lnTo>
                    <a:pt x="8328342" y="68300"/>
                  </a:lnTo>
                  <a:lnTo>
                    <a:pt x="8323072" y="63690"/>
                  </a:lnTo>
                  <a:lnTo>
                    <a:pt x="8316709" y="57442"/>
                  </a:lnTo>
                  <a:lnTo>
                    <a:pt x="8313560" y="52146"/>
                  </a:lnTo>
                  <a:lnTo>
                    <a:pt x="8313560" y="47434"/>
                  </a:lnTo>
                  <a:lnTo>
                    <a:pt x="8315147" y="37820"/>
                  </a:lnTo>
                  <a:lnTo>
                    <a:pt x="8319719" y="30530"/>
                  </a:lnTo>
                  <a:lnTo>
                    <a:pt x="8326958" y="25908"/>
                  </a:lnTo>
                  <a:lnTo>
                    <a:pt x="8336534" y="24295"/>
                  </a:lnTo>
                  <a:lnTo>
                    <a:pt x="8346973" y="26162"/>
                  </a:lnTo>
                  <a:lnTo>
                    <a:pt x="8355914" y="31026"/>
                  </a:lnTo>
                  <a:lnTo>
                    <a:pt x="8363369" y="37820"/>
                  </a:lnTo>
                  <a:lnTo>
                    <a:pt x="8369363" y="45478"/>
                  </a:lnTo>
                  <a:lnTo>
                    <a:pt x="8372157" y="37896"/>
                  </a:lnTo>
                  <a:lnTo>
                    <a:pt x="8375561" y="30530"/>
                  </a:lnTo>
                  <a:lnTo>
                    <a:pt x="8378888" y="24295"/>
                  </a:lnTo>
                  <a:lnTo>
                    <a:pt x="8379295" y="23533"/>
                  </a:lnTo>
                  <a:lnTo>
                    <a:pt x="8346986" y="965"/>
                  </a:lnTo>
                  <a:lnTo>
                    <a:pt x="8335594" y="0"/>
                  </a:lnTo>
                  <a:lnTo>
                    <a:pt x="8314804" y="3670"/>
                  </a:lnTo>
                  <a:lnTo>
                    <a:pt x="8298167" y="13792"/>
                  </a:lnTo>
                  <a:lnTo>
                    <a:pt x="8287144" y="29070"/>
                  </a:lnTo>
                  <a:lnTo>
                    <a:pt x="8283143" y="48158"/>
                  </a:lnTo>
                  <a:lnTo>
                    <a:pt x="8284781" y="62001"/>
                  </a:lnTo>
                  <a:lnTo>
                    <a:pt x="8312404" y="96951"/>
                  </a:lnTo>
                  <a:lnTo>
                    <a:pt x="8320913" y="103301"/>
                  </a:lnTo>
                  <a:lnTo>
                    <a:pt x="8329955" y="110147"/>
                  </a:lnTo>
                  <a:lnTo>
                    <a:pt x="8354619" y="145872"/>
                  </a:lnTo>
                  <a:lnTo>
                    <a:pt x="8352841" y="156692"/>
                  </a:lnTo>
                  <a:lnTo>
                    <a:pt x="8347697" y="164782"/>
                  </a:lnTo>
                  <a:lnTo>
                    <a:pt x="8339506" y="169862"/>
                  </a:lnTo>
                  <a:lnTo>
                    <a:pt x="8328571" y="171627"/>
                  </a:lnTo>
                  <a:lnTo>
                    <a:pt x="8318411" y="169837"/>
                  </a:lnTo>
                  <a:lnTo>
                    <a:pt x="8307286" y="164846"/>
                  </a:lnTo>
                  <a:lnTo>
                    <a:pt x="8296300" y="157213"/>
                  </a:lnTo>
                  <a:lnTo>
                    <a:pt x="8286559" y="147472"/>
                  </a:lnTo>
                  <a:lnTo>
                    <a:pt x="8284083" y="155879"/>
                  </a:lnTo>
                  <a:lnTo>
                    <a:pt x="8281327" y="163347"/>
                  </a:lnTo>
                  <a:lnTo>
                    <a:pt x="8278546" y="169837"/>
                  </a:lnTo>
                  <a:lnTo>
                    <a:pt x="8275447" y="176555"/>
                  </a:lnTo>
                  <a:lnTo>
                    <a:pt x="8285404" y="183553"/>
                  </a:lnTo>
                  <a:lnTo>
                    <a:pt x="8298675" y="190373"/>
                  </a:lnTo>
                  <a:lnTo>
                    <a:pt x="8314004" y="195541"/>
                  </a:lnTo>
                  <a:lnTo>
                    <a:pt x="8330108" y="197599"/>
                  </a:lnTo>
                  <a:lnTo>
                    <a:pt x="8349907" y="194602"/>
                  </a:lnTo>
                  <a:lnTo>
                    <a:pt x="8368081" y="184873"/>
                  </a:lnTo>
                  <a:lnTo>
                    <a:pt x="8378076" y="171627"/>
                  </a:lnTo>
                  <a:lnTo>
                    <a:pt x="8381365" y="167271"/>
                  </a:lnTo>
                  <a:lnTo>
                    <a:pt x="8386508" y="140652"/>
                  </a:lnTo>
                  <a:close/>
                </a:path>
                <a:path w="8787765" h="198754">
                  <a:moveTo>
                    <a:pt x="8599475" y="96253"/>
                  </a:moveTo>
                  <a:lnTo>
                    <a:pt x="8592515" y="58813"/>
                  </a:lnTo>
                  <a:lnTo>
                    <a:pt x="8573541" y="28219"/>
                  </a:lnTo>
                  <a:lnTo>
                    <a:pt x="8568220" y="24295"/>
                  </a:lnTo>
                  <a:lnTo>
                    <a:pt x="8566785" y="23253"/>
                  </a:lnTo>
                  <a:lnTo>
                    <a:pt x="8566785" y="96253"/>
                  </a:lnTo>
                  <a:lnTo>
                    <a:pt x="8563280" y="124841"/>
                  </a:lnTo>
                  <a:lnTo>
                    <a:pt x="8552853" y="149872"/>
                  </a:lnTo>
                  <a:lnTo>
                    <a:pt x="8535632" y="167627"/>
                  </a:lnTo>
                  <a:lnTo>
                    <a:pt x="8511781" y="174383"/>
                  </a:lnTo>
                  <a:lnTo>
                    <a:pt x="8485835" y="166674"/>
                  </a:lnTo>
                  <a:lnTo>
                    <a:pt x="8468589" y="147408"/>
                  </a:lnTo>
                  <a:lnTo>
                    <a:pt x="8459013" y="122326"/>
                  </a:lnTo>
                  <a:lnTo>
                    <a:pt x="8456041" y="97193"/>
                  </a:lnTo>
                  <a:lnTo>
                    <a:pt x="8459013" y="73901"/>
                  </a:lnTo>
                  <a:lnTo>
                    <a:pt x="8468525" y="50165"/>
                  </a:lnTo>
                  <a:lnTo>
                    <a:pt x="8485556" y="31724"/>
                  </a:lnTo>
                  <a:lnTo>
                    <a:pt x="8511045" y="24295"/>
                  </a:lnTo>
                  <a:lnTo>
                    <a:pt x="8535975" y="31330"/>
                  </a:lnTo>
                  <a:lnTo>
                    <a:pt x="8553336" y="49072"/>
                  </a:lnTo>
                  <a:lnTo>
                    <a:pt x="8563483" y="72402"/>
                  </a:lnTo>
                  <a:lnTo>
                    <a:pt x="8566785" y="96253"/>
                  </a:lnTo>
                  <a:lnTo>
                    <a:pt x="8566785" y="23253"/>
                  </a:lnTo>
                  <a:lnTo>
                    <a:pt x="8545436" y="7569"/>
                  </a:lnTo>
                  <a:lnTo>
                    <a:pt x="8511045" y="0"/>
                  </a:lnTo>
                  <a:lnTo>
                    <a:pt x="8477275" y="7696"/>
                  </a:lnTo>
                  <a:lnTo>
                    <a:pt x="8449361" y="28562"/>
                  </a:lnTo>
                  <a:lnTo>
                    <a:pt x="8430374" y="59207"/>
                  </a:lnTo>
                  <a:lnTo>
                    <a:pt x="8423351" y="96253"/>
                  </a:lnTo>
                  <a:lnTo>
                    <a:pt x="8429968" y="137248"/>
                  </a:lnTo>
                  <a:lnTo>
                    <a:pt x="8448357" y="169659"/>
                  </a:lnTo>
                  <a:lnTo>
                    <a:pt x="8476348" y="190957"/>
                  </a:lnTo>
                  <a:lnTo>
                    <a:pt x="8511781" y="198615"/>
                  </a:lnTo>
                  <a:lnTo>
                    <a:pt x="8545893" y="190550"/>
                  </a:lnTo>
                  <a:lnTo>
                    <a:pt x="8566417" y="174383"/>
                  </a:lnTo>
                  <a:lnTo>
                    <a:pt x="8573770" y="168592"/>
                  </a:lnTo>
                  <a:lnTo>
                    <a:pt x="8592579" y="136055"/>
                  </a:lnTo>
                  <a:lnTo>
                    <a:pt x="8599475" y="96253"/>
                  </a:lnTo>
                  <a:close/>
                </a:path>
                <a:path w="8787765" h="198754">
                  <a:moveTo>
                    <a:pt x="8787384" y="196291"/>
                  </a:moveTo>
                  <a:lnTo>
                    <a:pt x="8787193" y="195199"/>
                  </a:lnTo>
                  <a:lnTo>
                    <a:pt x="8786774" y="192735"/>
                  </a:lnTo>
                  <a:lnTo>
                    <a:pt x="8786647" y="192303"/>
                  </a:lnTo>
                  <a:lnTo>
                    <a:pt x="8783866" y="155905"/>
                  </a:lnTo>
                  <a:lnTo>
                    <a:pt x="8783650" y="135648"/>
                  </a:lnTo>
                  <a:lnTo>
                    <a:pt x="8783409" y="111467"/>
                  </a:lnTo>
                  <a:lnTo>
                    <a:pt x="8783383" y="95986"/>
                  </a:lnTo>
                  <a:lnTo>
                    <a:pt x="8784526" y="42633"/>
                  </a:lnTo>
                  <a:lnTo>
                    <a:pt x="8787028" y="3327"/>
                  </a:lnTo>
                  <a:lnTo>
                    <a:pt x="8787181" y="1016"/>
                  </a:lnTo>
                  <a:lnTo>
                    <a:pt x="8782418" y="1879"/>
                  </a:lnTo>
                  <a:lnTo>
                    <a:pt x="8777199" y="3111"/>
                  </a:lnTo>
                  <a:lnTo>
                    <a:pt x="8772373" y="3263"/>
                  </a:lnTo>
                  <a:lnTo>
                    <a:pt x="8767077" y="3327"/>
                  </a:lnTo>
                  <a:lnTo>
                    <a:pt x="8761857" y="1663"/>
                  </a:lnTo>
                  <a:lnTo>
                    <a:pt x="8757564" y="1016"/>
                  </a:lnTo>
                  <a:lnTo>
                    <a:pt x="8759088" y="32131"/>
                  </a:lnTo>
                  <a:lnTo>
                    <a:pt x="8759457" y="72948"/>
                  </a:lnTo>
                  <a:lnTo>
                    <a:pt x="8759203" y="111467"/>
                  </a:lnTo>
                  <a:lnTo>
                    <a:pt x="8758847" y="135648"/>
                  </a:lnTo>
                  <a:lnTo>
                    <a:pt x="8705672" y="58458"/>
                  </a:lnTo>
                  <a:lnTo>
                    <a:pt x="8666848" y="2095"/>
                  </a:lnTo>
                  <a:lnTo>
                    <a:pt x="8666391" y="1447"/>
                  </a:lnTo>
                  <a:lnTo>
                    <a:pt x="8664651" y="1739"/>
                  </a:lnTo>
                  <a:lnTo>
                    <a:pt x="8662175" y="1879"/>
                  </a:lnTo>
                  <a:lnTo>
                    <a:pt x="8659292" y="2095"/>
                  </a:lnTo>
                  <a:lnTo>
                    <a:pt x="8639531" y="1739"/>
                  </a:lnTo>
                  <a:lnTo>
                    <a:pt x="8641969" y="39624"/>
                  </a:lnTo>
                  <a:lnTo>
                    <a:pt x="8642515" y="89916"/>
                  </a:lnTo>
                  <a:lnTo>
                    <a:pt x="8642452" y="111467"/>
                  </a:lnTo>
                  <a:lnTo>
                    <a:pt x="8641728" y="159550"/>
                  </a:lnTo>
                  <a:lnTo>
                    <a:pt x="8639531" y="196291"/>
                  </a:lnTo>
                  <a:lnTo>
                    <a:pt x="8646300" y="195275"/>
                  </a:lnTo>
                  <a:lnTo>
                    <a:pt x="8649716" y="195707"/>
                  </a:lnTo>
                  <a:lnTo>
                    <a:pt x="8659901" y="195707"/>
                  </a:lnTo>
                  <a:lnTo>
                    <a:pt x="8664918" y="195999"/>
                  </a:lnTo>
                  <a:lnTo>
                    <a:pt x="8668271" y="195922"/>
                  </a:lnTo>
                  <a:lnTo>
                    <a:pt x="8668233" y="195275"/>
                  </a:lnTo>
                  <a:lnTo>
                    <a:pt x="8666861" y="171259"/>
                  </a:lnTo>
                  <a:lnTo>
                    <a:pt x="8666353" y="135763"/>
                  </a:lnTo>
                  <a:lnTo>
                    <a:pt x="8666480" y="100139"/>
                  </a:lnTo>
                  <a:lnTo>
                    <a:pt x="8666569" y="89916"/>
                  </a:lnTo>
                  <a:lnTo>
                    <a:pt x="8667001" y="58458"/>
                  </a:lnTo>
                  <a:lnTo>
                    <a:pt x="8688946" y="89916"/>
                  </a:lnTo>
                  <a:lnTo>
                    <a:pt x="8716543" y="130416"/>
                  </a:lnTo>
                  <a:lnTo>
                    <a:pt x="8742629" y="169341"/>
                  </a:lnTo>
                  <a:lnTo>
                    <a:pt x="8760054" y="196075"/>
                  </a:lnTo>
                  <a:lnTo>
                    <a:pt x="8766365" y="195364"/>
                  </a:lnTo>
                  <a:lnTo>
                    <a:pt x="8773554" y="195199"/>
                  </a:lnTo>
                  <a:lnTo>
                    <a:pt x="8780805" y="195516"/>
                  </a:lnTo>
                  <a:lnTo>
                    <a:pt x="8787384" y="1962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38250" marR="5080" indent="-1226185">
              <a:lnSpc>
                <a:spcPct val="100000"/>
              </a:lnSpc>
              <a:spcBef>
                <a:spcPts val="95"/>
              </a:spcBef>
            </a:pPr>
            <a:r>
              <a:rPr dirty="0" sz="4400" b="1">
                <a:latin typeface="Arial"/>
                <a:cs typeface="Arial"/>
              </a:rPr>
              <a:t>Unit</a:t>
            </a:r>
            <a:r>
              <a:rPr dirty="0" sz="4400" spc="-110" b="1">
                <a:latin typeface="Arial"/>
                <a:cs typeface="Arial"/>
              </a:rPr>
              <a:t> </a:t>
            </a:r>
            <a:r>
              <a:rPr dirty="0" sz="4400" b="1">
                <a:latin typeface="Arial"/>
                <a:cs typeface="Arial"/>
              </a:rPr>
              <a:t>1:</a:t>
            </a:r>
            <a:r>
              <a:rPr dirty="0" sz="4400" spc="-110" b="1">
                <a:latin typeface="Arial"/>
                <a:cs typeface="Arial"/>
              </a:rPr>
              <a:t> </a:t>
            </a:r>
            <a:r>
              <a:rPr dirty="0" sz="4400" b="1">
                <a:latin typeface="Arial"/>
                <a:cs typeface="Arial"/>
              </a:rPr>
              <a:t>Anatomy</a:t>
            </a:r>
            <a:r>
              <a:rPr dirty="0" sz="4400" spc="-100" b="1">
                <a:latin typeface="Arial"/>
                <a:cs typeface="Arial"/>
              </a:rPr>
              <a:t> </a:t>
            </a:r>
            <a:r>
              <a:rPr dirty="0" sz="4400" spc="-25" b="1">
                <a:latin typeface="Arial"/>
                <a:cs typeface="Arial"/>
              </a:rPr>
              <a:t>and </a:t>
            </a:r>
            <a:r>
              <a:rPr dirty="0" sz="4400" spc="-10" b="1">
                <a:latin typeface="Arial"/>
                <a:cs typeface="Arial"/>
              </a:rPr>
              <a:t>Physiology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32790" y="3910838"/>
            <a:ext cx="20783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Learning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aim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24989">
              <a:lnSpc>
                <a:spcPct val="100000"/>
              </a:lnSpc>
              <a:spcBef>
                <a:spcPts val="100"/>
              </a:spcBef>
            </a:pPr>
            <a:r>
              <a:rPr dirty="0"/>
              <a:t>Synovial</a:t>
            </a:r>
            <a:r>
              <a:rPr dirty="0" spc="-35"/>
              <a:t> </a:t>
            </a:r>
            <a:r>
              <a:rPr dirty="0"/>
              <a:t>joint</a:t>
            </a:r>
            <a:r>
              <a:rPr dirty="0" spc="-25"/>
              <a:t> </a:t>
            </a:r>
            <a:r>
              <a:rPr dirty="0" spc="-10"/>
              <a:t>structure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974" y="2205227"/>
            <a:ext cx="8036051" cy="3744466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75789">
              <a:lnSpc>
                <a:spcPct val="100000"/>
              </a:lnSpc>
              <a:spcBef>
                <a:spcPts val="100"/>
              </a:spcBef>
            </a:pPr>
            <a:r>
              <a:rPr dirty="0"/>
              <a:t>Types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synovial</a:t>
            </a:r>
            <a:r>
              <a:rPr dirty="0" spc="-30"/>
              <a:t> </a:t>
            </a:r>
            <a:r>
              <a:rPr dirty="0" spc="-10"/>
              <a:t>joint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1574" y="2276855"/>
            <a:ext cx="8285226" cy="4031741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7052" y="1437513"/>
            <a:ext cx="322643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1BA"/>
                </a:solidFill>
              </a:rPr>
              <a:t>Responses</a:t>
            </a:r>
            <a:r>
              <a:rPr dirty="0" sz="2400" spc="-65">
                <a:solidFill>
                  <a:srgbClr val="0071BA"/>
                </a:solidFill>
              </a:rPr>
              <a:t> </a:t>
            </a:r>
            <a:r>
              <a:rPr dirty="0" sz="2400">
                <a:solidFill>
                  <a:srgbClr val="0071BA"/>
                </a:solidFill>
              </a:rPr>
              <a:t>of</a:t>
            </a:r>
            <a:r>
              <a:rPr dirty="0" sz="2400" spc="-90">
                <a:solidFill>
                  <a:srgbClr val="0071BA"/>
                </a:solidFill>
              </a:rPr>
              <a:t> </a:t>
            </a:r>
            <a:r>
              <a:rPr dirty="0" sz="2400" spc="-10">
                <a:solidFill>
                  <a:srgbClr val="0071BA"/>
                </a:solidFill>
              </a:rPr>
              <a:t>skeletal </a:t>
            </a:r>
            <a:r>
              <a:rPr dirty="0" sz="2400">
                <a:solidFill>
                  <a:srgbClr val="0071BA"/>
                </a:solidFill>
              </a:rPr>
              <a:t>system</a:t>
            </a:r>
            <a:r>
              <a:rPr dirty="0" sz="2400" spc="-50">
                <a:solidFill>
                  <a:srgbClr val="0071BA"/>
                </a:solidFill>
              </a:rPr>
              <a:t> </a:t>
            </a:r>
            <a:r>
              <a:rPr dirty="0" sz="2400">
                <a:solidFill>
                  <a:srgbClr val="0071BA"/>
                </a:solidFill>
              </a:rPr>
              <a:t>to</a:t>
            </a:r>
            <a:r>
              <a:rPr dirty="0" sz="2400" spc="-45">
                <a:solidFill>
                  <a:srgbClr val="0071BA"/>
                </a:solidFill>
              </a:rPr>
              <a:t> </a:t>
            </a:r>
            <a:r>
              <a:rPr dirty="0" sz="2400">
                <a:solidFill>
                  <a:srgbClr val="0071BA"/>
                </a:solidFill>
              </a:rPr>
              <a:t>a</a:t>
            </a:r>
            <a:r>
              <a:rPr dirty="0" sz="2400" spc="-45">
                <a:solidFill>
                  <a:srgbClr val="0071BA"/>
                </a:solidFill>
              </a:rPr>
              <a:t> </a:t>
            </a:r>
            <a:r>
              <a:rPr dirty="0" sz="2400">
                <a:solidFill>
                  <a:srgbClr val="0071BA"/>
                </a:solidFill>
              </a:rPr>
              <a:t>single</a:t>
            </a:r>
            <a:r>
              <a:rPr dirty="0" sz="2400" spc="-20">
                <a:solidFill>
                  <a:srgbClr val="0071BA"/>
                </a:solidFill>
              </a:rPr>
              <a:t> sport </a:t>
            </a:r>
            <a:r>
              <a:rPr dirty="0" sz="2400" spc="-10">
                <a:solidFill>
                  <a:srgbClr val="0071BA"/>
                </a:solidFill>
              </a:rPr>
              <a:t>session:</a:t>
            </a:r>
            <a:endParaRPr sz="2400"/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52" y="2607945"/>
            <a:ext cx="3656965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Increase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mineral </a:t>
            </a:r>
            <a:r>
              <a:rPr dirty="0" sz="2400">
                <a:latin typeface="Arial"/>
                <a:cs typeface="Arial"/>
              </a:rPr>
              <a:t>uptake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within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bones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due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weight-</a:t>
            </a:r>
            <a:r>
              <a:rPr dirty="0" sz="2400" spc="-10">
                <a:latin typeface="Arial"/>
                <a:cs typeface="Arial"/>
              </a:rPr>
              <a:t>bearing exercises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27079" y="1437513"/>
            <a:ext cx="30918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1BA"/>
                </a:solidFill>
                <a:latin typeface="Arial"/>
                <a:cs typeface="Arial"/>
              </a:rPr>
              <a:t>Adaptations</a:t>
            </a:r>
            <a:r>
              <a:rPr dirty="0" sz="2400" spc="-60">
                <a:solidFill>
                  <a:srgbClr val="0071BA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71BA"/>
                </a:solidFill>
                <a:latin typeface="Arial"/>
                <a:cs typeface="Arial"/>
              </a:rPr>
              <a:t>of</a:t>
            </a:r>
            <a:r>
              <a:rPr dirty="0" sz="2400" spc="-85">
                <a:solidFill>
                  <a:srgbClr val="0071BA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71BA"/>
                </a:solidFill>
                <a:latin typeface="Arial"/>
                <a:cs typeface="Arial"/>
              </a:rPr>
              <a:t>skeletal </a:t>
            </a:r>
            <a:r>
              <a:rPr dirty="0" sz="2400">
                <a:solidFill>
                  <a:srgbClr val="0071BA"/>
                </a:solidFill>
                <a:latin typeface="Arial"/>
                <a:cs typeface="Arial"/>
              </a:rPr>
              <a:t>system</a:t>
            </a:r>
            <a:r>
              <a:rPr dirty="0" sz="2400" spc="-40">
                <a:solidFill>
                  <a:srgbClr val="0071BA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71BA"/>
                </a:solidFill>
                <a:latin typeface="Arial"/>
                <a:cs typeface="Arial"/>
              </a:rPr>
              <a:t>to</a:t>
            </a:r>
            <a:r>
              <a:rPr dirty="0" sz="2400" spc="-35">
                <a:solidFill>
                  <a:srgbClr val="0071BA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71BA"/>
                </a:solidFill>
                <a:latin typeface="Arial"/>
                <a:cs typeface="Arial"/>
              </a:rPr>
              <a:t>exercise: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26940" y="2534793"/>
            <a:ext cx="3655060" cy="126936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Increased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bone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strength</a:t>
            </a:r>
            <a:endParaRPr sz="2400">
              <a:latin typeface="Arial"/>
              <a:cs typeface="Arial"/>
            </a:endParaRPr>
          </a:p>
          <a:p>
            <a:pPr marL="355600" marR="716280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Increased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ligament strength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pc="-70"/>
              <a:t>Additional</a:t>
            </a:r>
            <a:r>
              <a:rPr dirty="0" spc="-145"/>
              <a:t> </a:t>
            </a:r>
            <a:r>
              <a:rPr dirty="0" spc="-65"/>
              <a:t>factors</a:t>
            </a:r>
            <a:r>
              <a:rPr dirty="0" spc="-150"/>
              <a:t> </a:t>
            </a:r>
            <a:r>
              <a:rPr dirty="0" spc="-60"/>
              <a:t>affecting</a:t>
            </a:r>
            <a:r>
              <a:rPr dirty="0" spc="-145"/>
              <a:t> </a:t>
            </a:r>
            <a:r>
              <a:rPr dirty="0" spc="-60"/>
              <a:t>skeletal</a:t>
            </a:r>
            <a:r>
              <a:rPr dirty="0" spc="-145"/>
              <a:t> </a:t>
            </a:r>
            <a:r>
              <a:rPr dirty="0" spc="-50"/>
              <a:t>system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52" y="2146997"/>
            <a:ext cx="7694930" cy="33909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400" spc="-10" b="1">
                <a:latin typeface="Arial"/>
                <a:cs typeface="Arial"/>
              </a:rPr>
              <a:t>Arthritis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Inflammation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within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synovial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joint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spc="-10" b="1">
                <a:latin typeface="Arial"/>
                <a:cs typeface="Arial"/>
              </a:rPr>
              <a:t>Osteoporosis</a:t>
            </a:r>
            <a:endParaRPr sz="2400">
              <a:latin typeface="Arial"/>
              <a:cs typeface="Arial"/>
            </a:endParaRPr>
          </a:p>
          <a:p>
            <a:pPr marL="355600" marR="381635" indent="-34353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Weakening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bones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caused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loss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calcium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or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lack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vitamin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spc="-25" b="1">
                <a:latin typeface="Arial"/>
                <a:cs typeface="Arial"/>
              </a:rPr>
              <a:t>Age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Putting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too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much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force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child's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bones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damage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epiphyseal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plates,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causing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stunted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growth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1916429"/>
            <a:ext cx="9144000" cy="4941570"/>
            <a:chOff x="0" y="1916429"/>
            <a:chExt cx="9144000" cy="494157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20646" y="1916429"/>
              <a:ext cx="4930901" cy="4458112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50227" y="1231963"/>
            <a:ext cx="69399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Arial"/>
                <a:cs typeface="Arial"/>
              </a:rPr>
              <a:t>Structure</a:t>
            </a:r>
            <a:r>
              <a:rPr dirty="0" spc="-3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of</a:t>
            </a:r>
            <a:r>
              <a:rPr dirty="0" spc="-2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the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skeletal</a:t>
            </a:r>
            <a:r>
              <a:rPr dirty="0" spc="-45" b="1">
                <a:latin typeface="Arial"/>
                <a:cs typeface="Arial"/>
              </a:rPr>
              <a:t> </a:t>
            </a:r>
            <a:r>
              <a:rPr dirty="0" spc="-10" b="1">
                <a:latin typeface="Arial"/>
                <a:cs typeface="Arial"/>
              </a:rPr>
              <a:t>system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75255">
              <a:lnSpc>
                <a:spcPct val="100000"/>
              </a:lnSpc>
              <a:spcBef>
                <a:spcPts val="100"/>
              </a:spcBef>
            </a:pPr>
            <a:r>
              <a:rPr dirty="0"/>
              <a:t>Types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 spc="-20"/>
              <a:t>bone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52" y="2146997"/>
            <a:ext cx="2639060" cy="221996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Long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bones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Short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bones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Flat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bones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Irregular</a:t>
            </a:r>
            <a:r>
              <a:rPr dirty="0" sz="2400" spc="-10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bones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Sesamoid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bones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145915" y="2146998"/>
            <a:ext cx="2785110" cy="178117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400">
                <a:latin typeface="Arial"/>
                <a:cs typeface="Arial"/>
              </a:rPr>
              <a:t>e.g.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femur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Arial"/>
                <a:cs typeface="Arial"/>
              </a:rPr>
              <a:t>e.g.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carpals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Arial"/>
                <a:cs typeface="Arial"/>
              </a:rPr>
              <a:t>e.g.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sternum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Arial"/>
                <a:cs typeface="Arial"/>
              </a:rPr>
              <a:t>e.g.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spinal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vertebrae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145915" y="3975798"/>
            <a:ext cx="15151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e.g.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patella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8219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20"/>
              <a:t> </a:t>
            </a:r>
            <a:r>
              <a:rPr dirty="0"/>
              <a:t>axial</a:t>
            </a:r>
            <a:r>
              <a:rPr dirty="0" spc="-15"/>
              <a:t> </a:t>
            </a:r>
            <a:r>
              <a:rPr dirty="0" spc="-10"/>
              <a:t>skeleton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4" y="2058923"/>
            <a:ext cx="6572249" cy="4051552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4399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35"/>
              <a:t> </a:t>
            </a:r>
            <a:r>
              <a:rPr dirty="0"/>
              <a:t>appendicular</a:t>
            </a:r>
            <a:r>
              <a:rPr dirty="0" spc="-30"/>
              <a:t> </a:t>
            </a:r>
            <a:r>
              <a:rPr dirty="0" spc="-10"/>
              <a:t>skeleton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80" y="2058923"/>
            <a:ext cx="6263639" cy="3935729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92225">
              <a:lnSpc>
                <a:spcPct val="100000"/>
              </a:lnSpc>
              <a:spcBef>
                <a:spcPts val="100"/>
              </a:spcBef>
            </a:pPr>
            <a:r>
              <a:rPr dirty="0"/>
              <a:t>Spine</a:t>
            </a:r>
            <a:r>
              <a:rPr dirty="0" spc="-35"/>
              <a:t> </a:t>
            </a:r>
            <a:r>
              <a:rPr dirty="0"/>
              <a:t>(vertebral</a:t>
            </a:r>
            <a:r>
              <a:rPr dirty="0" spc="-45"/>
              <a:t> </a:t>
            </a:r>
            <a:r>
              <a:rPr dirty="0"/>
              <a:t>column)</a:t>
            </a:r>
            <a:r>
              <a:rPr dirty="0" spc="-35"/>
              <a:t> </a:t>
            </a:r>
            <a:r>
              <a:rPr dirty="0" spc="-25"/>
              <a:t>(1)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52" y="2146997"/>
            <a:ext cx="7841615" cy="295148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Extends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from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base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cranium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pelvis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Provides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central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axis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body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Made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up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out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33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irregular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bones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(</a:t>
            </a:r>
            <a:r>
              <a:rPr dirty="0" sz="2400" spc="-10" b="1">
                <a:latin typeface="Arial"/>
                <a:cs typeface="Arial"/>
              </a:rPr>
              <a:t>vertebrae</a:t>
            </a:r>
            <a:r>
              <a:rPr dirty="0" sz="2400" spc="-1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Makes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up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40%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person’s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overall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height</a:t>
            </a:r>
            <a:endParaRPr sz="24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Held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together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powerful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ligaments</a:t>
            </a:r>
            <a:r>
              <a:rPr dirty="0" sz="2400" spc="-80" b="1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allowing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little </a:t>
            </a:r>
            <a:r>
              <a:rPr dirty="0" sz="2400">
                <a:latin typeface="Arial"/>
                <a:cs typeface="Arial"/>
              </a:rPr>
              <a:t>movement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between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adjacent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vertebrae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but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great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deal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flexibility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across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spine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75690">
              <a:lnSpc>
                <a:spcPct val="100000"/>
              </a:lnSpc>
              <a:spcBef>
                <a:spcPts val="100"/>
              </a:spcBef>
            </a:pPr>
            <a:r>
              <a:rPr dirty="0"/>
              <a:t>Five</a:t>
            </a:r>
            <a:r>
              <a:rPr dirty="0" spc="-20"/>
              <a:t> </a:t>
            </a:r>
            <a:r>
              <a:rPr dirty="0"/>
              <a:t>main</a:t>
            </a:r>
            <a:r>
              <a:rPr dirty="0" spc="-15"/>
              <a:t> </a:t>
            </a:r>
            <a:r>
              <a:rPr dirty="0"/>
              <a:t>regions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-10"/>
              <a:t>spine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7756" rIns="0" bIns="0" rtlCol="0" vert="horz">
            <a:spAutoFit/>
          </a:bodyPr>
          <a:lstStyle/>
          <a:p>
            <a:pPr marL="354965" marR="262255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b="0">
                <a:latin typeface="Arial"/>
                <a:cs typeface="Arial"/>
              </a:rPr>
              <a:t>Cervical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–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7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vertebrae</a:t>
            </a:r>
            <a:r>
              <a:rPr dirty="0" spc="-3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of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neck,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forming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pivot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joint </a:t>
            </a:r>
            <a:r>
              <a:rPr dirty="0" b="0">
                <a:latin typeface="Arial"/>
                <a:cs typeface="Arial"/>
              </a:rPr>
              <a:t>for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25" b="0">
                <a:latin typeface="Arial"/>
                <a:cs typeface="Arial"/>
              </a:rPr>
              <a:t> </a:t>
            </a:r>
            <a:r>
              <a:rPr dirty="0" spc="-20" b="0">
                <a:latin typeface="Arial"/>
                <a:cs typeface="Arial"/>
              </a:rPr>
              <a:t>head</a:t>
            </a:r>
          </a:p>
          <a:p>
            <a:pPr marL="354965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b="0">
                <a:latin typeface="Arial"/>
                <a:cs typeface="Arial"/>
              </a:rPr>
              <a:t>Thoracic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–</a:t>
            </a:r>
            <a:r>
              <a:rPr dirty="0" spc="-7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12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vertebrae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of</a:t>
            </a:r>
            <a:r>
              <a:rPr dirty="0" spc="-7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70" b="0">
                <a:latin typeface="Arial"/>
                <a:cs typeface="Arial"/>
              </a:rPr>
              <a:t> </a:t>
            </a:r>
            <a:r>
              <a:rPr dirty="0" spc="-20" b="0">
                <a:latin typeface="Arial"/>
                <a:cs typeface="Arial"/>
              </a:rPr>
              <a:t>mid-</a:t>
            </a:r>
            <a:r>
              <a:rPr dirty="0" b="0">
                <a:latin typeface="Arial"/>
                <a:cs typeface="Arial"/>
              </a:rPr>
              <a:t>spine,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articulating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spc="-25" b="0">
                <a:latin typeface="Arial"/>
                <a:cs typeface="Arial"/>
              </a:rPr>
              <a:t>the </a:t>
            </a:r>
            <a:r>
              <a:rPr dirty="0" spc="-20" b="0">
                <a:latin typeface="Arial"/>
                <a:cs typeface="Arial"/>
              </a:rPr>
              <a:t>ribs</a:t>
            </a:r>
          </a:p>
          <a:p>
            <a:pPr marL="355600" marR="1259205" indent="-34353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b="0">
                <a:latin typeface="Arial"/>
                <a:cs typeface="Arial"/>
              </a:rPr>
              <a:t>Lumbar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–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5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largest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vertebrae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in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lower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back, </a:t>
            </a:r>
            <a:r>
              <a:rPr dirty="0" b="0">
                <a:latin typeface="Arial"/>
                <a:cs typeface="Arial"/>
              </a:rPr>
              <a:t>supporting</a:t>
            </a:r>
            <a:r>
              <a:rPr dirty="0" spc="-114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weight</a:t>
            </a:r>
          </a:p>
          <a:p>
            <a:pPr marL="355600" marR="146685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b="0">
                <a:latin typeface="Arial"/>
                <a:cs typeface="Arial"/>
              </a:rPr>
              <a:t>Sacral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–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5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vertebrae</a:t>
            </a:r>
            <a:r>
              <a:rPr dirty="0" spc="-3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fused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together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to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form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sacrum,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back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wall</a:t>
            </a:r>
            <a:r>
              <a:rPr dirty="0" spc="-3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of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pelvic</a:t>
            </a:r>
            <a:r>
              <a:rPr dirty="0" spc="-30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girdle</a:t>
            </a:r>
          </a:p>
          <a:p>
            <a:pPr marL="354965" marR="855344" indent="-3429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b="0">
                <a:latin typeface="Arial"/>
                <a:cs typeface="Arial"/>
              </a:rPr>
              <a:t>Coccygeal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–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4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vertebrae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at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bottom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forming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spc="-25" b="0">
                <a:latin typeface="Arial"/>
                <a:cs typeface="Arial"/>
              </a:rPr>
              <a:t>the </a:t>
            </a:r>
            <a:r>
              <a:rPr dirty="0" spc="-10" b="0">
                <a:latin typeface="Arial"/>
                <a:cs typeface="Arial"/>
              </a:rPr>
              <a:t>coccyx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54125">
              <a:lnSpc>
                <a:spcPct val="100000"/>
              </a:lnSpc>
              <a:spcBef>
                <a:spcPts val="100"/>
              </a:spcBef>
            </a:pPr>
            <a:r>
              <a:rPr dirty="0"/>
              <a:t>Functions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skeletal</a:t>
            </a:r>
            <a:r>
              <a:rPr dirty="0" spc="-20"/>
              <a:t> </a:t>
            </a:r>
            <a:r>
              <a:rPr dirty="0" spc="-10"/>
              <a:t>system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47052" y="2146997"/>
            <a:ext cx="4554220" cy="353695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Supporting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framework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 spc="-10">
                <a:latin typeface="Arial"/>
                <a:cs typeface="Arial"/>
              </a:rPr>
              <a:t>Protection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Attachment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skeletal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muscle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Source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blood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cell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production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Minerals</a:t>
            </a:r>
            <a:r>
              <a:rPr dirty="0" sz="2400" spc="-10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store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 spc="-10">
                <a:latin typeface="Arial"/>
                <a:cs typeface="Arial"/>
              </a:rPr>
              <a:t>Leverage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Weight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bearing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Reducing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friction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across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joint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152" y="753109"/>
            <a:ext cx="216408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Unit</a:t>
            </a:r>
            <a:r>
              <a:rPr dirty="0" sz="11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Anatomy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Physiology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6381750"/>
            <a:ext cx="9144000" cy="476250"/>
            <a:chOff x="0" y="6381750"/>
            <a:chExt cx="9144000" cy="476250"/>
          </a:xfrm>
        </p:grpSpPr>
        <p:sp>
          <p:nvSpPr>
            <p:cNvPr id="4" name="object 4" descr=""/>
            <p:cNvSpPr/>
            <p:nvPr/>
          </p:nvSpPr>
          <p:spPr>
            <a:xfrm>
              <a:off x="0" y="6381750"/>
              <a:ext cx="9144000" cy="476250"/>
            </a:xfrm>
            <a:custGeom>
              <a:avLst/>
              <a:gdLst/>
              <a:ahLst/>
              <a:cxnLst/>
              <a:rect l="l" t="t" r="r" b="b"/>
              <a:pathLst>
                <a:path w="9144000" h="476250">
                  <a:moveTo>
                    <a:pt x="914400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9144000" y="476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797034" y="6511621"/>
              <a:ext cx="1165860" cy="198755"/>
            </a:xfrm>
            <a:custGeom>
              <a:avLst/>
              <a:gdLst/>
              <a:ahLst/>
              <a:cxnLst/>
              <a:rect l="l" t="t" r="r" b="b"/>
              <a:pathLst>
                <a:path w="1165859" h="198754">
                  <a:moveTo>
                    <a:pt x="889760" y="198614"/>
                  </a:moveTo>
                  <a:lnTo>
                    <a:pt x="854323" y="190955"/>
                  </a:lnTo>
                  <a:lnTo>
                    <a:pt x="826329" y="169661"/>
                  </a:lnTo>
                  <a:lnTo>
                    <a:pt x="807943" y="137255"/>
                  </a:lnTo>
                  <a:lnTo>
                    <a:pt x="801333" y="96260"/>
                  </a:lnTo>
                  <a:lnTo>
                    <a:pt x="808346" y="59216"/>
                  </a:lnTo>
                  <a:lnTo>
                    <a:pt x="827342" y="28571"/>
                  </a:lnTo>
                  <a:lnTo>
                    <a:pt x="855256" y="7706"/>
                  </a:lnTo>
                  <a:lnTo>
                    <a:pt x="889023" y="0"/>
                  </a:lnTo>
                  <a:lnTo>
                    <a:pt x="923414" y="7573"/>
                  </a:lnTo>
                  <a:lnTo>
                    <a:pt x="946191" y="24300"/>
                  </a:lnTo>
                  <a:lnTo>
                    <a:pt x="889023" y="24300"/>
                  </a:lnTo>
                  <a:lnTo>
                    <a:pt x="863529" y="31723"/>
                  </a:lnTo>
                  <a:lnTo>
                    <a:pt x="846501" y="50170"/>
                  </a:lnTo>
                  <a:lnTo>
                    <a:pt x="836985" y="73907"/>
                  </a:lnTo>
                  <a:lnTo>
                    <a:pt x="834024" y="97203"/>
                  </a:lnTo>
                  <a:lnTo>
                    <a:pt x="836987" y="122330"/>
                  </a:lnTo>
                  <a:lnTo>
                    <a:pt x="846568" y="147410"/>
                  </a:lnTo>
                  <a:lnTo>
                    <a:pt x="863812" y="166681"/>
                  </a:lnTo>
                  <a:lnTo>
                    <a:pt x="889760" y="174385"/>
                  </a:lnTo>
                  <a:lnTo>
                    <a:pt x="944398" y="174385"/>
                  </a:lnTo>
                  <a:lnTo>
                    <a:pt x="923866" y="190557"/>
                  </a:lnTo>
                  <a:lnTo>
                    <a:pt x="889760" y="198614"/>
                  </a:lnTo>
                  <a:close/>
                </a:path>
                <a:path w="1165859" h="198754">
                  <a:moveTo>
                    <a:pt x="944398" y="174385"/>
                  </a:moveTo>
                  <a:lnTo>
                    <a:pt x="889760" y="174385"/>
                  </a:lnTo>
                  <a:lnTo>
                    <a:pt x="913615" y="167636"/>
                  </a:lnTo>
                  <a:lnTo>
                    <a:pt x="930825" y="149876"/>
                  </a:lnTo>
                  <a:lnTo>
                    <a:pt x="941252" y="124839"/>
                  </a:lnTo>
                  <a:lnTo>
                    <a:pt x="944759" y="96260"/>
                  </a:lnTo>
                  <a:lnTo>
                    <a:pt x="941458" y="72408"/>
                  </a:lnTo>
                  <a:lnTo>
                    <a:pt x="931311" y="49073"/>
                  </a:lnTo>
                  <a:lnTo>
                    <a:pt x="913954" y="31341"/>
                  </a:lnTo>
                  <a:lnTo>
                    <a:pt x="889023" y="24300"/>
                  </a:lnTo>
                  <a:lnTo>
                    <a:pt x="946191" y="24300"/>
                  </a:lnTo>
                  <a:lnTo>
                    <a:pt x="951525" y="28218"/>
                  </a:lnTo>
                  <a:lnTo>
                    <a:pt x="970491" y="58818"/>
                  </a:lnTo>
                  <a:lnTo>
                    <a:pt x="977450" y="96260"/>
                  </a:lnTo>
                  <a:lnTo>
                    <a:pt x="970550" y="136062"/>
                  </a:lnTo>
                  <a:lnTo>
                    <a:pt x="951743" y="168600"/>
                  </a:lnTo>
                  <a:lnTo>
                    <a:pt x="944398" y="174385"/>
                  </a:lnTo>
                  <a:close/>
                </a:path>
                <a:path w="1165859" h="198754">
                  <a:moveTo>
                    <a:pt x="133" y="196510"/>
                  </a:moveTo>
                  <a:lnTo>
                    <a:pt x="2053" y="157961"/>
                  </a:lnTo>
                  <a:lnTo>
                    <a:pt x="2863" y="108011"/>
                  </a:lnTo>
                  <a:lnTo>
                    <a:pt x="2916" y="84058"/>
                  </a:lnTo>
                  <a:lnTo>
                    <a:pt x="2526" y="37692"/>
                  </a:lnTo>
                  <a:lnTo>
                    <a:pt x="0" y="0"/>
                  </a:lnTo>
                  <a:lnTo>
                    <a:pt x="21043" y="761"/>
                  </a:lnTo>
                  <a:lnTo>
                    <a:pt x="25124" y="856"/>
                  </a:lnTo>
                  <a:lnTo>
                    <a:pt x="62589" y="870"/>
                  </a:lnTo>
                  <a:lnTo>
                    <a:pt x="79031" y="3000"/>
                  </a:lnTo>
                  <a:lnTo>
                    <a:pt x="99681" y="12739"/>
                  </a:lnTo>
                  <a:lnTo>
                    <a:pt x="107651" y="22197"/>
                  </a:lnTo>
                  <a:lnTo>
                    <a:pt x="31954" y="22197"/>
                  </a:lnTo>
                  <a:lnTo>
                    <a:pt x="32167" y="72620"/>
                  </a:lnTo>
                  <a:lnTo>
                    <a:pt x="32808" y="124396"/>
                  </a:lnTo>
                  <a:lnTo>
                    <a:pt x="33875" y="168651"/>
                  </a:lnTo>
                  <a:lnTo>
                    <a:pt x="35261" y="194470"/>
                  </a:lnTo>
                  <a:lnTo>
                    <a:pt x="17903" y="194470"/>
                  </a:lnTo>
                  <a:lnTo>
                    <a:pt x="9275" y="194970"/>
                  </a:lnTo>
                  <a:lnTo>
                    <a:pt x="133" y="196510"/>
                  </a:lnTo>
                  <a:close/>
                </a:path>
                <a:path w="1165859" h="198754">
                  <a:moveTo>
                    <a:pt x="62589" y="870"/>
                  </a:moveTo>
                  <a:lnTo>
                    <a:pt x="28470" y="870"/>
                  </a:lnTo>
                  <a:lnTo>
                    <a:pt x="34409" y="397"/>
                  </a:lnTo>
                  <a:lnTo>
                    <a:pt x="42069" y="136"/>
                  </a:lnTo>
                  <a:lnTo>
                    <a:pt x="49779" y="23"/>
                  </a:lnTo>
                  <a:lnTo>
                    <a:pt x="55869" y="0"/>
                  </a:lnTo>
                  <a:lnTo>
                    <a:pt x="62589" y="870"/>
                  </a:lnTo>
                  <a:close/>
                </a:path>
                <a:path w="1165859" h="198754">
                  <a:moveTo>
                    <a:pt x="45754" y="121649"/>
                  </a:moveTo>
                  <a:lnTo>
                    <a:pt x="45486" y="108011"/>
                  </a:lnTo>
                  <a:lnTo>
                    <a:pt x="45419" y="101048"/>
                  </a:lnTo>
                  <a:lnTo>
                    <a:pt x="64441" y="96916"/>
                  </a:lnTo>
                  <a:lnTo>
                    <a:pt x="78269" y="88290"/>
                  </a:lnTo>
                  <a:lnTo>
                    <a:pt x="86709" y="75433"/>
                  </a:lnTo>
                  <a:lnTo>
                    <a:pt x="89565" y="58612"/>
                  </a:lnTo>
                  <a:lnTo>
                    <a:pt x="86694" y="43894"/>
                  </a:lnTo>
                  <a:lnTo>
                    <a:pt x="78654" y="32379"/>
                  </a:lnTo>
                  <a:lnTo>
                    <a:pt x="66306" y="24877"/>
                  </a:lnTo>
                  <a:lnTo>
                    <a:pt x="50510" y="22197"/>
                  </a:lnTo>
                  <a:lnTo>
                    <a:pt x="107651" y="22197"/>
                  </a:lnTo>
                  <a:lnTo>
                    <a:pt x="114502" y="30327"/>
                  </a:lnTo>
                  <a:lnTo>
                    <a:pt x="120179" y="56871"/>
                  </a:lnTo>
                  <a:lnTo>
                    <a:pt x="113882" y="84058"/>
                  </a:lnTo>
                  <a:lnTo>
                    <a:pt x="97185" y="104412"/>
                  </a:lnTo>
                  <a:lnTo>
                    <a:pt x="73379" y="117189"/>
                  </a:lnTo>
                  <a:lnTo>
                    <a:pt x="45754" y="121649"/>
                  </a:lnTo>
                  <a:close/>
                </a:path>
                <a:path w="1165859" h="198754">
                  <a:moveTo>
                    <a:pt x="35370" y="196510"/>
                  </a:moveTo>
                  <a:lnTo>
                    <a:pt x="26454" y="194990"/>
                  </a:lnTo>
                  <a:lnTo>
                    <a:pt x="17903" y="194470"/>
                  </a:lnTo>
                  <a:lnTo>
                    <a:pt x="35261" y="194470"/>
                  </a:lnTo>
                  <a:lnTo>
                    <a:pt x="35370" y="196510"/>
                  </a:lnTo>
                  <a:close/>
                </a:path>
                <a:path w="1165859" h="198754">
                  <a:moveTo>
                    <a:pt x="288659" y="196583"/>
                  </a:moveTo>
                  <a:lnTo>
                    <a:pt x="305168" y="151689"/>
                  </a:lnTo>
                  <a:lnTo>
                    <a:pt x="324465" y="95752"/>
                  </a:lnTo>
                  <a:lnTo>
                    <a:pt x="342054" y="41447"/>
                  </a:lnTo>
                  <a:lnTo>
                    <a:pt x="353439" y="1450"/>
                  </a:lnTo>
                  <a:lnTo>
                    <a:pt x="361085" y="2103"/>
                  </a:lnTo>
                  <a:lnTo>
                    <a:pt x="368989" y="2321"/>
                  </a:lnTo>
                  <a:lnTo>
                    <a:pt x="384248" y="2321"/>
                  </a:lnTo>
                  <a:lnTo>
                    <a:pt x="394660" y="36944"/>
                  </a:lnTo>
                  <a:lnTo>
                    <a:pt x="395696" y="40042"/>
                  </a:lnTo>
                  <a:lnTo>
                    <a:pt x="364559" y="40042"/>
                  </a:lnTo>
                  <a:lnTo>
                    <a:pt x="357307" y="63671"/>
                  </a:lnTo>
                  <a:lnTo>
                    <a:pt x="341514" y="114612"/>
                  </a:lnTo>
                  <a:lnTo>
                    <a:pt x="353971" y="115796"/>
                  </a:lnTo>
                  <a:lnTo>
                    <a:pt x="364852" y="116190"/>
                  </a:lnTo>
                  <a:lnTo>
                    <a:pt x="421542" y="116190"/>
                  </a:lnTo>
                  <a:lnTo>
                    <a:pt x="429798" y="139784"/>
                  </a:lnTo>
                  <a:lnTo>
                    <a:pt x="364626" y="139784"/>
                  </a:lnTo>
                  <a:lnTo>
                    <a:pt x="348975" y="140056"/>
                  </a:lnTo>
                  <a:lnTo>
                    <a:pt x="334279" y="140872"/>
                  </a:lnTo>
                  <a:lnTo>
                    <a:pt x="331505" y="150510"/>
                  </a:lnTo>
                  <a:lnTo>
                    <a:pt x="323418" y="180013"/>
                  </a:lnTo>
                  <a:lnTo>
                    <a:pt x="319118" y="195340"/>
                  </a:lnTo>
                  <a:lnTo>
                    <a:pt x="306026" y="195340"/>
                  </a:lnTo>
                  <a:lnTo>
                    <a:pt x="297563" y="195618"/>
                  </a:lnTo>
                  <a:lnTo>
                    <a:pt x="288659" y="196583"/>
                  </a:lnTo>
                  <a:close/>
                </a:path>
                <a:path w="1165859" h="198754">
                  <a:moveTo>
                    <a:pt x="384248" y="2321"/>
                  </a:moveTo>
                  <a:lnTo>
                    <a:pt x="368989" y="2321"/>
                  </a:lnTo>
                  <a:lnTo>
                    <a:pt x="376754" y="2103"/>
                  </a:lnTo>
                  <a:lnTo>
                    <a:pt x="383986" y="1450"/>
                  </a:lnTo>
                  <a:lnTo>
                    <a:pt x="384248" y="2321"/>
                  </a:lnTo>
                  <a:close/>
                </a:path>
                <a:path w="1165859" h="198754">
                  <a:moveTo>
                    <a:pt x="421542" y="116190"/>
                  </a:moveTo>
                  <a:lnTo>
                    <a:pt x="364852" y="116190"/>
                  </a:lnTo>
                  <a:lnTo>
                    <a:pt x="375871" y="115796"/>
                  </a:lnTo>
                  <a:lnTo>
                    <a:pt x="388742" y="114612"/>
                  </a:lnTo>
                  <a:lnTo>
                    <a:pt x="384822" y="102349"/>
                  </a:lnTo>
                  <a:lnTo>
                    <a:pt x="380997" y="90493"/>
                  </a:lnTo>
                  <a:lnTo>
                    <a:pt x="364559" y="40042"/>
                  </a:lnTo>
                  <a:lnTo>
                    <a:pt x="395696" y="40042"/>
                  </a:lnTo>
                  <a:lnTo>
                    <a:pt x="412959" y="91663"/>
                  </a:lnTo>
                  <a:lnTo>
                    <a:pt x="421542" y="116190"/>
                  </a:lnTo>
                  <a:close/>
                </a:path>
                <a:path w="1165859" h="198754">
                  <a:moveTo>
                    <a:pt x="414466" y="196075"/>
                  </a:moveTo>
                  <a:lnTo>
                    <a:pt x="402220" y="154710"/>
                  </a:lnTo>
                  <a:lnTo>
                    <a:pt x="364626" y="139784"/>
                  </a:lnTo>
                  <a:lnTo>
                    <a:pt x="429798" y="139784"/>
                  </a:lnTo>
                  <a:lnTo>
                    <a:pt x="433368" y="149986"/>
                  </a:lnTo>
                  <a:lnTo>
                    <a:pt x="450003" y="195286"/>
                  </a:lnTo>
                  <a:lnTo>
                    <a:pt x="432068" y="195286"/>
                  </a:lnTo>
                  <a:lnTo>
                    <a:pt x="423204" y="195446"/>
                  </a:lnTo>
                  <a:lnTo>
                    <a:pt x="414466" y="196075"/>
                  </a:lnTo>
                  <a:close/>
                </a:path>
                <a:path w="1165859" h="198754">
                  <a:moveTo>
                    <a:pt x="450373" y="196292"/>
                  </a:moveTo>
                  <a:lnTo>
                    <a:pt x="441107" y="195575"/>
                  </a:lnTo>
                  <a:lnTo>
                    <a:pt x="432068" y="195286"/>
                  </a:lnTo>
                  <a:lnTo>
                    <a:pt x="450003" y="195286"/>
                  </a:lnTo>
                  <a:lnTo>
                    <a:pt x="450373" y="196292"/>
                  </a:lnTo>
                  <a:close/>
                </a:path>
                <a:path w="1165859" h="198754">
                  <a:moveTo>
                    <a:pt x="318872" y="196220"/>
                  </a:moveTo>
                  <a:lnTo>
                    <a:pt x="313360" y="195593"/>
                  </a:lnTo>
                  <a:lnTo>
                    <a:pt x="306026" y="195340"/>
                  </a:lnTo>
                  <a:lnTo>
                    <a:pt x="319118" y="195340"/>
                  </a:lnTo>
                  <a:lnTo>
                    <a:pt x="318872" y="196220"/>
                  </a:lnTo>
                  <a:close/>
                </a:path>
                <a:path w="1165859" h="198754">
                  <a:moveTo>
                    <a:pt x="159302" y="197090"/>
                  </a:moveTo>
                  <a:lnTo>
                    <a:pt x="161415" y="153492"/>
                  </a:lnTo>
                  <a:lnTo>
                    <a:pt x="161889" y="100086"/>
                  </a:lnTo>
                  <a:lnTo>
                    <a:pt x="161120" y="46056"/>
                  </a:lnTo>
                  <a:lnTo>
                    <a:pt x="159503" y="580"/>
                  </a:lnTo>
                  <a:lnTo>
                    <a:pt x="182101" y="1824"/>
                  </a:lnTo>
                  <a:lnTo>
                    <a:pt x="208606" y="2158"/>
                  </a:lnTo>
                  <a:lnTo>
                    <a:pt x="254092" y="2158"/>
                  </a:lnTo>
                  <a:lnTo>
                    <a:pt x="254092" y="25002"/>
                  </a:lnTo>
                  <a:lnTo>
                    <a:pt x="206312" y="25002"/>
                  </a:lnTo>
                  <a:lnTo>
                    <a:pt x="192395" y="25026"/>
                  </a:lnTo>
                  <a:lnTo>
                    <a:pt x="192016" y="51502"/>
                  </a:lnTo>
                  <a:lnTo>
                    <a:pt x="191961" y="74694"/>
                  </a:lnTo>
                  <a:lnTo>
                    <a:pt x="192261" y="82115"/>
                  </a:lnTo>
                  <a:lnTo>
                    <a:pt x="212226" y="82825"/>
                  </a:lnTo>
                  <a:lnTo>
                    <a:pt x="250944" y="82825"/>
                  </a:lnTo>
                  <a:lnTo>
                    <a:pt x="250944" y="104520"/>
                  </a:lnTo>
                  <a:lnTo>
                    <a:pt x="218697" y="104520"/>
                  </a:lnTo>
                  <a:lnTo>
                    <a:pt x="207525" y="104778"/>
                  </a:lnTo>
                  <a:lnTo>
                    <a:pt x="192328" y="105980"/>
                  </a:lnTo>
                  <a:lnTo>
                    <a:pt x="191863" y="121106"/>
                  </a:lnTo>
                  <a:lnTo>
                    <a:pt x="191624" y="138088"/>
                  </a:lnTo>
                  <a:lnTo>
                    <a:pt x="191524" y="171774"/>
                  </a:lnTo>
                  <a:lnTo>
                    <a:pt x="255618" y="171824"/>
                  </a:lnTo>
                  <a:lnTo>
                    <a:pt x="255540" y="182891"/>
                  </a:lnTo>
                  <a:lnTo>
                    <a:pt x="255139" y="191305"/>
                  </a:lnTo>
                  <a:lnTo>
                    <a:pt x="254796" y="194805"/>
                  </a:lnTo>
                  <a:lnTo>
                    <a:pt x="210917" y="194805"/>
                  </a:lnTo>
                  <a:lnTo>
                    <a:pt x="183426" y="195213"/>
                  </a:lnTo>
                  <a:lnTo>
                    <a:pt x="159302" y="197090"/>
                  </a:lnTo>
                  <a:close/>
                </a:path>
                <a:path w="1165859" h="198754">
                  <a:moveTo>
                    <a:pt x="254092" y="2158"/>
                  </a:moveTo>
                  <a:lnTo>
                    <a:pt x="208606" y="2158"/>
                  </a:lnTo>
                  <a:lnTo>
                    <a:pt x="234207" y="1702"/>
                  </a:lnTo>
                  <a:lnTo>
                    <a:pt x="254092" y="580"/>
                  </a:lnTo>
                  <a:lnTo>
                    <a:pt x="254092" y="2158"/>
                  </a:lnTo>
                  <a:close/>
                </a:path>
                <a:path w="1165859" h="198754">
                  <a:moveTo>
                    <a:pt x="254092" y="28072"/>
                  </a:moveTo>
                  <a:lnTo>
                    <a:pt x="239271" y="26750"/>
                  </a:lnTo>
                  <a:lnTo>
                    <a:pt x="222641" y="25651"/>
                  </a:lnTo>
                  <a:lnTo>
                    <a:pt x="206312" y="25002"/>
                  </a:lnTo>
                  <a:lnTo>
                    <a:pt x="254092" y="25002"/>
                  </a:lnTo>
                  <a:lnTo>
                    <a:pt x="254092" y="28072"/>
                  </a:lnTo>
                  <a:close/>
                </a:path>
                <a:path w="1165859" h="198754">
                  <a:moveTo>
                    <a:pt x="250944" y="82825"/>
                  </a:moveTo>
                  <a:lnTo>
                    <a:pt x="212226" y="82825"/>
                  </a:lnTo>
                  <a:lnTo>
                    <a:pt x="228938" y="82142"/>
                  </a:lnTo>
                  <a:lnTo>
                    <a:pt x="241982" y="80901"/>
                  </a:lnTo>
                  <a:lnTo>
                    <a:pt x="250944" y="79938"/>
                  </a:lnTo>
                  <a:lnTo>
                    <a:pt x="250944" y="82825"/>
                  </a:lnTo>
                  <a:close/>
                </a:path>
                <a:path w="1165859" h="198754">
                  <a:moveTo>
                    <a:pt x="250944" y="107358"/>
                  </a:moveTo>
                  <a:lnTo>
                    <a:pt x="231338" y="105338"/>
                  </a:lnTo>
                  <a:lnTo>
                    <a:pt x="218697" y="104520"/>
                  </a:lnTo>
                  <a:lnTo>
                    <a:pt x="250944" y="104520"/>
                  </a:lnTo>
                  <a:lnTo>
                    <a:pt x="250944" y="107358"/>
                  </a:lnTo>
                  <a:close/>
                </a:path>
                <a:path w="1165859" h="198754">
                  <a:moveTo>
                    <a:pt x="255618" y="171824"/>
                  </a:moveTo>
                  <a:lnTo>
                    <a:pt x="209511" y="171824"/>
                  </a:lnTo>
                  <a:lnTo>
                    <a:pt x="230663" y="171085"/>
                  </a:lnTo>
                  <a:lnTo>
                    <a:pt x="255633" y="169743"/>
                  </a:lnTo>
                  <a:lnTo>
                    <a:pt x="255618" y="171824"/>
                  </a:lnTo>
                  <a:close/>
                </a:path>
                <a:path w="1165859" h="198754">
                  <a:moveTo>
                    <a:pt x="254494" y="197090"/>
                  </a:moveTo>
                  <a:lnTo>
                    <a:pt x="236399" y="195540"/>
                  </a:lnTo>
                  <a:lnTo>
                    <a:pt x="210917" y="194805"/>
                  </a:lnTo>
                  <a:lnTo>
                    <a:pt x="254796" y="194805"/>
                  </a:lnTo>
                  <a:lnTo>
                    <a:pt x="254701" y="195776"/>
                  </a:lnTo>
                  <a:lnTo>
                    <a:pt x="254494" y="197090"/>
                  </a:lnTo>
                  <a:close/>
                </a:path>
                <a:path w="1165859" h="198754">
                  <a:moveTo>
                    <a:pt x="1161633" y="135649"/>
                  </a:moveTo>
                  <a:lnTo>
                    <a:pt x="1136819" y="135649"/>
                  </a:lnTo>
                  <a:lnTo>
                    <a:pt x="1137185" y="111471"/>
                  </a:lnTo>
                  <a:lnTo>
                    <a:pt x="1137439" y="72956"/>
                  </a:lnTo>
                  <a:lnTo>
                    <a:pt x="1137064" y="32130"/>
                  </a:lnTo>
                  <a:lnTo>
                    <a:pt x="1135546" y="1015"/>
                  </a:lnTo>
                  <a:lnTo>
                    <a:pt x="1139834" y="1668"/>
                  </a:lnTo>
                  <a:lnTo>
                    <a:pt x="1145059" y="3336"/>
                  </a:lnTo>
                  <a:lnTo>
                    <a:pt x="1165008" y="3336"/>
                  </a:lnTo>
                  <a:lnTo>
                    <a:pt x="1162510" y="42635"/>
                  </a:lnTo>
                  <a:lnTo>
                    <a:pt x="1161360" y="95991"/>
                  </a:lnTo>
                  <a:lnTo>
                    <a:pt x="1161386" y="111471"/>
                  </a:lnTo>
                  <a:lnTo>
                    <a:pt x="1161633" y="135649"/>
                  </a:lnTo>
                  <a:close/>
                </a:path>
                <a:path w="1165859" h="198754">
                  <a:moveTo>
                    <a:pt x="1165008" y="3336"/>
                  </a:moveTo>
                  <a:lnTo>
                    <a:pt x="1145059" y="3336"/>
                  </a:lnTo>
                  <a:lnTo>
                    <a:pt x="1150351" y="3264"/>
                  </a:lnTo>
                  <a:lnTo>
                    <a:pt x="1155174" y="3119"/>
                  </a:lnTo>
                  <a:lnTo>
                    <a:pt x="1160399" y="1886"/>
                  </a:lnTo>
                  <a:lnTo>
                    <a:pt x="1165156" y="1015"/>
                  </a:lnTo>
                  <a:lnTo>
                    <a:pt x="1165008" y="3336"/>
                  </a:lnTo>
                  <a:close/>
                </a:path>
                <a:path w="1165859" h="198754">
                  <a:moveTo>
                    <a:pt x="1044823" y="2103"/>
                  </a:moveTo>
                  <a:lnTo>
                    <a:pt x="1037272" y="2103"/>
                  </a:lnTo>
                  <a:lnTo>
                    <a:pt x="1040153" y="1886"/>
                  </a:lnTo>
                  <a:lnTo>
                    <a:pt x="1042631" y="1740"/>
                  </a:lnTo>
                  <a:lnTo>
                    <a:pt x="1044373" y="1450"/>
                  </a:lnTo>
                  <a:lnTo>
                    <a:pt x="1044823" y="2103"/>
                  </a:lnTo>
                  <a:close/>
                </a:path>
                <a:path w="1165859" h="198754">
                  <a:moveTo>
                    <a:pt x="1017510" y="196292"/>
                  </a:moveTo>
                  <a:lnTo>
                    <a:pt x="1019705" y="159549"/>
                  </a:lnTo>
                  <a:lnTo>
                    <a:pt x="1020425" y="111471"/>
                  </a:lnTo>
                  <a:lnTo>
                    <a:pt x="1020493" y="89924"/>
                  </a:lnTo>
                  <a:lnTo>
                    <a:pt x="1019950" y="39627"/>
                  </a:lnTo>
                  <a:lnTo>
                    <a:pt x="1017510" y="1740"/>
                  </a:lnTo>
                  <a:lnTo>
                    <a:pt x="1037272" y="2103"/>
                  </a:lnTo>
                  <a:lnTo>
                    <a:pt x="1044823" y="2103"/>
                  </a:lnTo>
                  <a:lnTo>
                    <a:pt x="1083650" y="58467"/>
                  </a:lnTo>
                  <a:lnTo>
                    <a:pt x="1044976" y="58467"/>
                  </a:lnTo>
                  <a:lnTo>
                    <a:pt x="1044550" y="89924"/>
                  </a:lnTo>
                  <a:lnTo>
                    <a:pt x="1044454" y="100141"/>
                  </a:lnTo>
                  <a:lnTo>
                    <a:pt x="1044331" y="135767"/>
                  </a:lnTo>
                  <a:lnTo>
                    <a:pt x="1044835" y="171258"/>
                  </a:lnTo>
                  <a:lnTo>
                    <a:pt x="1046211" y="195277"/>
                  </a:lnTo>
                  <a:lnTo>
                    <a:pt x="1024276" y="195277"/>
                  </a:lnTo>
                  <a:lnTo>
                    <a:pt x="1017510" y="196292"/>
                  </a:lnTo>
                  <a:close/>
                </a:path>
                <a:path w="1165859" h="198754">
                  <a:moveTo>
                    <a:pt x="1138025" y="196075"/>
                  </a:moveTo>
                  <a:lnTo>
                    <a:pt x="1120603" y="169351"/>
                  </a:lnTo>
                  <a:lnTo>
                    <a:pt x="1094515" y="130426"/>
                  </a:lnTo>
                  <a:lnTo>
                    <a:pt x="1066919" y="89924"/>
                  </a:lnTo>
                  <a:lnTo>
                    <a:pt x="1044976" y="58467"/>
                  </a:lnTo>
                  <a:lnTo>
                    <a:pt x="1083650" y="58467"/>
                  </a:lnTo>
                  <a:lnTo>
                    <a:pt x="1136819" y="135649"/>
                  </a:lnTo>
                  <a:lnTo>
                    <a:pt x="1161633" y="135649"/>
                  </a:lnTo>
                  <a:lnTo>
                    <a:pt x="1161840" y="155906"/>
                  </a:lnTo>
                  <a:lnTo>
                    <a:pt x="1164620" y="192303"/>
                  </a:lnTo>
                  <a:lnTo>
                    <a:pt x="1164754" y="192738"/>
                  </a:lnTo>
                  <a:lnTo>
                    <a:pt x="1165172" y="195204"/>
                  </a:lnTo>
                  <a:lnTo>
                    <a:pt x="1151532" y="195204"/>
                  </a:lnTo>
                  <a:lnTo>
                    <a:pt x="1144348" y="195374"/>
                  </a:lnTo>
                  <a:lnTo>
                    <a:pt x="1138025" y="196075"/>
                  </a:lnTo>
                  <a:close/>
                </a:path>
                <a:path w="1165859" h="198754">
                  <a:moveTo>
                    <a:pt x="1165357" y="196292"/>
                  </a:moveTo>
                  <a:lnTo>
                    <a:pt x="1158778" y="195524"/>
                  </a:lnTo>
                  <a:lnTo>
                    <a:pt x="1151532" y="195204"/>
                  </a:lnTo>
                  <a:lnTo>
                    <a:pt x="1165172" y="195204"/>
                  </a:lnTo>
                  <a:lnTo>
                    <a:pt x="1165357" y="196292"/>
                  </a:lnTo>
                  <a:close/>
                </a:path>
                <a:path w="1165859" h="198754">
                  <a:moveTo>
                    <a:pt x="1042899" y="196002"/>
                  </a:moveTo>
                  <a:lnTo>
                    <a:pt x="1037875" y="195712"/>
                  </a:lnTo>
                  <a:lnTo>
                    <a:pt x="1027692" y="195712"/>
                  </a:lnTo>
                  <a:lnTo>
                    <a:pt x="1024276" y="195277"/>
                  </a:lnTo>
                  <a:lnTo>
                    <a:pt x="1046211" y="195277"/>
                  </a:lnTo>
                  <a:lnTo>
                    <a:pt x="1046249" y="195930"/>
                  </a:lnTo>
                  <a:lnTo>
                    <a:pt x="1042899" y="196002"/>
                  </a:lnTo>
                  <a:close/>
                </a:path>
                <a:path w="1165859" h="198754">
                  <a:moveTo>
                    <a:pt x="488490" y="196220"/>
                  </a:moveTo>
                  <a:lnTo>
                    <a:pt x="490627" y="156586"/>
                  </a:lnTo>
                  <a:lnTo>
                    <a:pt x="490737" y="150266"/>
                  </a:lnTo>
                  <a:lnTo>
                    <a:pt x="491087" y="114467"/>
                  </a:lnTo>
                  <a:lnTo>
                    <a:pt x="491213" y="90033"/>
                  </a:lnTo>
                  <a:lnTo>
                    <a:pt x="490478" y="35984"/>
                  </a:lnTo>
                  <a:lnTo>
                    <a:pt x="488490" y="652"/>
                  </a:lnTo>
                  <a:lnTo>
                    <a:pt x="499618" y="1567"/>
                  </a:lnTo>
                  <a:lnTo>
                    <a:pt x="506167" y="1985"/>
                  </a:lnTo>
                  <a:lnTo>
                    <a:pt x="552276" y="2009"/>
                  </a:lnTo>
                  <a:lnTo>
                    <a:pt x="556665" y="2382"/>
                  </a:lnTo>
                  <a:lnTo>
                    <a:pt x="577403" y="9212"/>
                  </a:lnTo>
                  <a:lnTo>
                    <a:pt x="594046" y="24300"/>
                  </a:lnTo>
                  <a:lnTo>
                    <a:pt x="520645" y="24300"/>
                  </a:lnTo>
                  <a:lnTo>
                    <a:pt x="520365" y="52591"/>
                  </a:lnTo>
                  <a:lnTo>
                    <a:pt x="520450" y="73689"/>
                  </a:lnTo>
                  <a:lnTo>
                    <a:pt x="520905" y="108247"/>
                  </a:lnTo>
                  <a:lnTo>
                    <a:pt x="522042" y="155502"/>
                  </a:lnTo>
                  <a:lnTo>
                    <a:pt x="523295" y="195268"/>
                  </a:lnTo>
                  <a:lnTo>
                    <a:pt x="505003" y="195268"/>
                  </a:lnTo>
                  <a:lnTo>
                    <a:pt x="496288" y="195536"/>
                  </a:lnTo>
                  <a:lnTo>
                    <a:pt x="488490" y="196220"/>
                  </a:lnTo>
                  <a:close/>
                </a:path>
                <a:path w="1165859" h="198754">
                  <a:moveTo>
                    <a:pt x="552276" y="2009"/>
                  </a:moveTo>
                  <a:lnTo>
                    <a:pt x="510694" y="2009"/>
                  </a:lnTo>
                  <a:lnTo>
                    <a:pt x="515755" y="1740"/>
                  </a:lnTo>
                  <a:lnTo>
                    <a:pt x="523124" y="1233"/>
                  </a:lnTo>
                  <a:lnTo>
                    <a:pt x="530091" y="870"/>
                  </a:lnTo>
                  <a:lnTo>
                    <a:pt x="538867" y="870"/>
                  </a:lnTo>
                  <a:lnTo>
                    <a:pt x="552276" y="2009"/>
                  </a:lnTo>
                  <a:close/>
                </a:path>
                <a:path w="1165859" h="198754">
                  <a:moveTo>
                    <a:pt x="586497" y="196075"/>
                  </a:moveTo>
                  <a:lnTo>
                    <a:pt x="573020" y="173918"/>
                  </a:lnTo>
                  <a:lnTo>
                    <a:pt x="558018" y="150266"/>
                  </a:lnTo>
                  <a:lnTo>
                    <a:pt x="544057" y="129116"/>
                  </a:lnTo>
                  <a:lnTo>
                    <a:pt x="533709" y="114467"/>
                  </a:lnTo>
                  <a:lnTo>
                    <a:pt x="533546" y="108247"/>
                  </a:lnTo>
                  <a:lnTo>
                    <a:pt x="533307" y="93358"/>
                  </a:lnTo>
                  <a:lnTo>
                    <a:pt x="552098" y="90033"/>
                  </a:lnTo>
                  <a:lnTo>
                    <a:pt x="563460" y="80900"/>
                  </a:lnTo>
                  <a:lnTo>
                    <a:pt x="569057" y="68692"/>
                  </a:lnTo>
                  <a:lnTo>
                    <a:pt x="570553" y="56145"/>
                  </a:lnTo>
                  <a:lnTo>
                    <a:pt x="567550" y="42356"/>
                  </a:lnTo>
                  <a:lnTo>
                    <a:pt x="559642" y="32389"/>
                  </a:lnTo>
                  <a:lnTo>
                    <a:pt x="548481" y="26338"/>
                  </a:lnTo>
                  <a:lnTo>
                    <a:pt x="535718" y="24300"/>
                  </a:lnTo>
                  <a:lnTo>
                    <a:pt x="594046" y="24300"/>
                  </a:lnTo>
                  <a:lnTo>
                    <a:pt x="594598" y="24801"/>
                  </a:lnTo>
                  <a:lnTo>
                    <a:pt x="601770" y="52591"/>
                  </a:lnTo>
                  <a:lnTo>
                    <a:pt x="598408" y="73689"/>
                  </a:lnTo>
                  <a:lnTo>
                    <a:pt x="589595" y="89713"/>
                  </a:lnTo>
                  <a:lnTo>
                    <a:pt x="577239" y="100596"/>
                  </a:lnTo>
                  <a:lnTo>
                    <a:pt x="563251" y="106270"/>
                  </a:lnTo>
                  <a:lnTo>
                    <a:pt x="578947" y="128430"/>
                  </a:lnTo>
                  <a:lnTo>
                    <a:pt x="625630" y="195159"/>
                  </a:lnTo>
                  <a:lnTo>
                    <a:pt x="605329" y="195159"/>
                  </a:lnTo>
                  <a:lnTo>
                    <a:pt x="594905" y="195389"/>
                  </a:lnTo>
                  <a:lnTo>
                    <a:pt x="586497" y="196075"/>
                  </a:lnTo>
                  <a:close/>
                </a:path>
                <a:path w="1165859" h="198754">
                  <a:moveTo>
                    <a:pt x="626624" y="196583"/>
                  </a:moveTo>
                  <a:lnTo>
                    <a:pt x="616369" y="195514"/>
                  </a:lnTo>
                  <a:lnTo>
                    <a:pt x="605329" y="195159"/>
                  </a:lnTo>
                  <a:lnTo>
                    <a:pt x="625630" y="195159"/>
                  </a:lnTo>
                  <a:lnTo>
                    <a:pt x="626624" y="196583"/>
                  </a:lnTo>
                  <a:close/>
                </a:path>
                <a:path w="1165859" h="198754">
                  <a:moveTo>
                    <a:pt x="523325" y="196220"/>
                  </a:moveTo>
                  <a:lnTo>
                    <a:pt x="514170" y="195475"/>
                  </a:lnTo>
                  <a:lnTo>
                    <a:pt x="505003" y="195268"/>
                  </a:lnTo>
                  <a:lnTo>
                    <a:pt x="523295" y="195268"/>
                  </a:lnTo>
                  <a:lnTo>
                    <a:pt x="523325" y="196220"/>
                  </a:lnTo>
                  <a:close/>
                </a:path>
                <a:path w="1165859" h="198754">
                  <a:moveTo>
                    <a:pt x="756052" y="171629"/>
                  </a:moveTo>
                  <a:lnTo>
                    <a:pt x="706543" y="171629"/>
                  </a:lnTo>
                  <a:lnTo>
                    <a:pt x="717482" y="169870"/>
                  </a:lnTo>
                  <a:lnTo>
                    <a:pt x="725677" y="164792"/>
                  </a:lnTo>
                  <a:lnTo>
                    <a:pt x="730819" y="156695"/>
                  </a:lnTo>
                  <a:lnTo>
                    <a:pt x="732602" y="145877"/>
                  </a:lnTo>
                  <a:lnTo>
                    <a:pt x="731547" y="137393"/>
                  </a:lnTo>
                  <a:lnTo>
                    <a:pt x="698889" y="103305"/>
                  </a:lnTo>
                  <a:lnTo>
                    <a:pt x="690379" y="96957"/>
                  </a:lnTo>
                  <a:lnTo>
                    <a:pt x="684771" y="92560"/>
                  </a:lnTo>
                  <a:lnTo>
                    <a:pt x="674887" y="83084"/>
                  </a:lnTo>
                  <a:lnTo>
                    <a:pt x="667446" y="73274"/>
                  </a:lnTo>
                  <a:lnTo>
                    <a:pt x="662755" y="62009"/>
                  </a:lnTo>
                  <a:lnTo>
                    <a:pt x="661123" y="48166"/>
                  </a:lnTo>
                  <a:lnTo>
                    <a:pt x="665118" y="29072"/>
                  </a:lnTo>
                  <a:lnTo>
                    <a:pt x="676146" y="13800"/>
                  </a:lnTo>
                  <a:lnTo>
                    <a:pt x="692776" y="3670"/>
                  </a:lnTo>
                  <a:lnTo>
                    <a:pt x="713577" y="0"/>
                  </a:lnTo>
                  <a:lnTo>
                    <a:pt x="724959" y="969"/>
                  </a:lnTo>
                  <a:lnTo>
                    <a:pt x="736353" y="4053"/>
                  </a:lnTo>
                  <a:lnTo>
                    <a:pt x="748150" y="9517"/>
                  </a:lnTo>
                  <a:lnTo>
                    <a:pt x="760737" y="17627"/>
                  </a:lnTo>
                  <a:lnTo>
                    <a:pt x="757269" y="23540"/>
                  </a:lnTo>
                  <a:lnTo>
                    <a:pt x="756863" y="24300"/>
                  </a:lnTo>
                  <a:lnTo>
                    <a:pt x="714514" y="24300"/>
                  </a:lnTo>
                  <a:lnTo>
                    <a:pt x="704933" y="25917"/>
                  </a:lnTo>
                  <a:lnTo>
                    <a:pt x="697700" y="30539"/>
                  </a:lnTo>
                  <a:lnTo>
                    <a:pt x="693130" y="37827"/>
                  </a:lnTo>
                  <a:lnTo>
                    <a:pt x="691537" y="47441"/>
                  </a:lnTo>
                  <a:lnTo>
                    <a:pt x="691537" y="52156"/>
                  </a:lnTo>
                  <a:lnTo>
                    <a:pt x="720399" y="78879"/>
                  </a:lnTo>
                  <a:lnTo>
                    <a:pt x="729587" y="85089"/>
                  </a:lnTo>
                  <a:lnTo>
                    <a:pt x="743406" y="95464"/>
                  </a:lnTo>
                  <a:lnTo>
                    <a:pt x="754474" y="107105"/>
                  </a:lnTo>
                  <a:lnTo>
                    <a:pt x="761824" y="121628"/>
                  </a:lnTo>
                  <a:lnTo>
                    <a:pt x="764489" y="140654"/>
                  </a:lnTo>
                  <a:lnTo>
                    <a:pt x="759340" y="167271"/>
                  </a:lnTo>
                  <a:lnTo>
                    <a:pt x="756052" y="171629"/>
                  </a:lnTo>
                  <a:close/>
                </a:path>
                <a:path w="1165859" h="198754">
                  <a:moveTo>
                    <a:pt x="747340" y="45482"/>
                  </a:moveTo>
                  <a:lnTo>
                    <a:pt x="741344" y="37827"/>
                  </a:lnTo>
                  <a:lnTo>
                    <a:pt x="733891" y="31028"/>
                  </a:lnTo>
                  <a:lnTo>
                    <a:pt x="724956" y="26161"/>
                  </a:lnTo>
                  <a:lnTo>
                    <a:pt x="714514" y="24300"/>
                  </a:lnTo>
                  <a:lnTo>
                    <a:pt x="756863" y="24300"/>
                  </a:lnTo>
                  <a:lnTo>
                    <a:pt x="753540" y="30539"/>
                  </a:lnTo>
                  <a:lnTo>
                    <a:pt x="750130" y="37896"/>
                  </a:lnTo>
                  <a:lnTo>
                    <a:pt x="747340" y="45482"/>
                  </a:lnTo>
                  <a:close/>
                </a:path>
                <a:path w="1165859" h="198754">
                  <a:moveTo>
                    <a:pt x="708083" y="197598"/>
                  </a:moveTo>
                  <a:lnTo>
                    <a:pt x="691978" y="195545"/>
                  </a:lnTo>
                  <a:lnTo>
                    <a:pt x="676657" y="190371"/>
                  </a:lnTo>
                  <a:lnTo>
                    <a:pt x="663383" y="183551"/>
                  </a:lnTo>
                  <a:lnTo>
                    <a:pt x="653420" y="176562"/>
                  </a:lnTo>
                  <a:lnTo>
                    <a:pt x="656522" y="169844"/>
                  </a:lnTo>
                  <a:lnTo>
                    <a:pt x="659306" y="163350"/>
                  </a:lnTo>
                  <a:lnTo>
                    <a:pt x="662058" y="155884"/>
                  </a:lnTo>
                  <a:lnTo>
                    <a:pt x="664540" y="147473"/>
                  </a:lnTo>
                  <a:lnTo>
                    <a:pt x="674278" y="157215"/>
                  </a:lnTo>
                  <a:lnTo>
                    <a:pt x="685265" y="164855"/>
                  </a:lnTo>
                  <a:lnTo>
                    <a:pt x="696390" y="169844"/>
                  </a:lnTo>
                  <a:lnTo>
                    <a:pt x="706543" y="171629"/>
                  </a:lnTo>
                  <a:lnTo>
                    <a:pt x="756052" y="171629"/>
                  </a:lnTo>
                  <a:lnTo>
                    <a:pt x="746058" y="184876"/>
                  </a:lnTo>
                  <a:lnTo>
                    <a:pt x="727890" y="194607"/>
                  </a:lnTo>
                  <a:lnTo>
                    <a:pt x="708083" y="1975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08025">
              <a:lnSpc>
                <a:spcPct val="100000"/>
              </a:lnSpc>
              <a:spcBef>
                <a:spcPts val="100"/>
              </a:spcBef>
            </a:pPr>
            <a:r>
              <a:rPr dirty="0"/>
              <a:t>Fixed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slightly</a:t>
            </a:r>
            <a:r>
              <a:rPr dirty="0" spc="-35"/>
              <a:t> </a:t>
            </a:r>
            <a:r>
              <a:rPr dirty="0"/>
              <a:t>moveable</a:t>
            </a:r>
            <a:r>
              <a:rPr dirty="0" spc="-40"/>
              <a:t> </a:t>
            </a:r>
            <a:r>
              <a:rPr dirty="0" spc="-10"/>
              <a:t>joints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©</a:t>
            </a:r>
            <a:r>
              <a:rPr dirty="0" spc="-50"/>
              <a:t> </a:t>
            </a:r>
            <a:r>
              <a:rPr dirty="0"/>
              <a:t>Pearson</a:t>
            </a:r>
            <a:r>
              <a:rPr dirty="0" spc="-30"/>
              <a:t> </a:t>
            </a:r>
            <a:r>
              <a:rPr dirty="0"/>
              <a:t>Education</a:t>
            </a:r>
            <a:r>
              <a:rPr dirty="0" spc="-30"/>
              <a:t> </a:t>
            </a:r>
            <a:r>
              <a:rPr dirty="0"/>
              <a:t>Ltd</a:t>
            </a:r>
            <a:r>
              <a:rPr dirty="0" spc="-40"/>
              <a:t> </a:t>
            </a:r>
            <a:r>
              <a:rPr dirty="0"/>
              <a:t>2016.</a:t>
            </a:r>
            <a:r>
              <a:rPr dirty="0" spc="-30"/>
              <a:t> </a:t>
            </a:r>
            <a:r>
              <a:rPr dirty="0"/>
              <a:t>Copying</a:t>
            </a:r>
            <a:r>
              <a:rPr dirty="0" spc="-50"/>
              <a:t> </a:t>
            </a:r>
            <a:r>
              <a:rPr dirty="0"/>
              <a:t>permitted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purchasing</a:t>
            </a:r>
            <a:r>
              <a:rPr dirty="0" spc="-20"/>
              <a:t> </a:t>
            </a:r>
            <a:r>
              <a:rPr dirty="0"/>
              <a:t>institution</a:t>
            </a:r>
            <a:r>
              <a:rPr dirty="0" spc="-35"/>
              <a:t> </a:t>
            </a:r>
            <a:r>
              <a:rPr dirty="0" spc="-10"/>
              <a:t>only.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/>
              <a:t>Fixed</a:t>
            </a:r>
            <a:r>
              <a:rPr dirty="0" spc="-25"/>
              <a:t> </a:t>
            </a:r>
            <a:r>
              <a:rPr dirty="0" spc="-10"/>
              <a:t>joints</a:t>
            </a:r>
          </a:p>
          <a:p>
            <a:pPr marL="354965" indent="-342265">
              <a:lnSpc>
                <a:spcPct val="100000"/>
              </a:lnSpc>
              <a:spcBef>
                <a:spcPts val="49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Do</a:t>
            </a:r>
            <a:r>
              <a:rPr dirty="0" sz="2000" spc="-3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not</a:t>
            </a:r>
            <a:r>
              <a:rPr dirty="0" sz="2000" spc="-40" b="0">
                <a:latin typeface="Arial"/>
                <a:cs typeface="Arial"/>
              </a:rPr>
              <a:t> </a:t>
            </a:r>
            <a:r>
              <a:rPr dirty="0" sz="2000" spc="-20" b="0">
                <a:latin typeface="Arial"/>
                <a:cs typeface="Arial"/>
              </a:rPr>
              <a:t>move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Form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when</a:t>
            </a:r>
            <a:r>
              <a:rPr dirty="0" sz="2000" spc="-5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bones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interlock</a:t>
            </a:r>
            <a:r>
              <a:rPr dirty="0" sz="2000" spc="-5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and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overlap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during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childhood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Held</a:t>
            </a:r>
            <a:r>
              <a:rPr dirty="0" sz="2000" spc="-5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together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by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tough,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fibrous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tissue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e.g.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bone</a:t>
            </a:r>
            <a:r>
              <a:rPr dirty="0" sz="2000" spc="-4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plates</a:t>
            </a:r>
            <a:r>
              <a:rPr dirty="0" sz="2000" spc="-4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in</a:t>
            </a:r>
            <a:r>
              <a:rPr dirty="0" sz="2000" spc="-4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the</a:t>
            </a:r>
            <a:r>
              <a:rPr dirty="0" sz="2000" spc="-55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cranium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/>
              <a:t>Slightly</a:t>
            </a:r>
            <a:r>
              <a:rPr dirty="0" spc="-65"/>
              <a:t> </a:t>
            </a:r>
            <a:r>
              <a:rPr dirty="0" spc="-10"/>
              <a:t>moveable</a:t>
            </a:r>
          </a:p>
          <a:p>
            <a:pPr marL="354965" indent="-342265">
              <a:lnSpc>
                <a:spcPct val="100000"/>
              </a:lnSpc>
              <a:spcBef>
                <a:spcPts val="49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Allow</a:t>
            </a:r>
            <a:r>
              <a:rPr dirty="0" sz="2000" spc="-4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slight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movement</a:t>
            </a:r>
            <a:endParaRPr sz="2000">
              <a:latin typeface="Arial"/>
              <a:cs typeface="Arial"/>
            </a:endParaRPr>
          </a:p>
          <a:p>
            <a:pPr marL="355600" marR="963930" indent="-342900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000" b="0">
                <a:latin typeface="Arial"/>
                <a:cs typeface="Arial"/>
              </a:rPr>
              <a:t>Bone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ends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covered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with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smooth,</a:t>
            </a:r>
            <a:r>
              <a:rPr dirty="0" sz="2000" spc="-7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shining</a:t>
            </a:r>
            <a:r>
              <a:rPr dirty="0" sz="2000" spc="-5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covering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(articular cartlidge)</a:t>
            </a:r>
            <a:endParaRPr sz="20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354965" algn="l"/>
              </a:tabLst>
            </a:pPr>
            <a:r>
              <a:rPr dirty="0" sz="2000" b="0">
                <a:latin typeface="Arial"/>
                <a:cs typeface="Arial"/>
              </a:rPr>
              <a:t>Bones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separated</a:t>
            </a:r>
            <a:r>
              <a:rPr dirty="0" sz="2000" spc="-8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by</a:t>
            </a:r>
            <a:r>
              <a:rPr dirty="0" sz="2000" spc="-7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pads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of</a:t>
            </a:r>
            <a:r>
              <a:rPr dirty="0" sz="2000" spc="-7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white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firbrocartlidge</a:t>
            </a:r>
            <a:r>
              <a:rPr dirty="0" sz="2000" spc="-65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which</a:t>
            </a:r>
            <a:r>
              <a:rPr dirty="0" sz="2000" spc="-60" b="0">
                <a:latin typeface="Arial"/>
                <a:cs typeface="Arial"/>
              </a:rPr>
              <a:t> </a:t>
            </a:r>
            <a:r>
              <a:rPr dirty="0" sz="2000" b="0">
                <a:latin typeface="Arial"/>
                <a:cs typeface="Arial"/>
              </a:rPr>
              <a:t>compress</a:t>
            </a:r>
            <a:r>
              <a:rPr dirty="0" sz="2000" spc="-75" b="0">
                <a:latin typeface="Arial"/>
                <a:cs typeface="Arial"/>
              </a:rPr>
              <a:t> </a:t>
            </a:r>
            <a:r>
              <a:rPr dirty="0" sz="2000" spc="-25" b="0">
                <a:latin typeface="Arial"/>
                <a:cs typeface="Arial"/>
              </a:rPr>
              <a:t>to </a:t>
            </a:r>
            <a:r>
              <a:rPr dirty="0" sz="2000" b="0">
                <a:latin typeface="Arial"/>
                <a:cs typeface="Arial"/>
              </a:rPr>
              <a:t>allow</a:t>
            </a:r>
            <a:r>
              <a:rPr dirty="0" sz="2000" spc="-50" b="0">
                <a:latin typeface="Arial"/>
                <a:cs typeface="Arial"/>
              </a:rPr>
              <a:t> </a:t>
            </a:r>
            <a:r>
              <a:rPr dirty="0" sz="2000" spc="-10" b="0">
                <a:latin typeface="Arial"/>
                <a:cs typeface="Arial"/>
              </a:rPr>
              <a:t>movement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0163C930DFB54E950EA47EC45871FC" ma:contentTypeVersion="13" ma:contentTypeDescription="Create a new document." ma:contentTypeScope="" ma:versionID="c8ba49b3bd574f89010aab2cf03acc63">
  <xsd:schema xmlns:xsd="http://www.w3.org/2001/XMLSchema" xmlns:xs="http://www.w3.org/2001/XMLSchema" xmlns:p="http://schemas.microsoft.com/office/2006/metadata/properties" xmlns:ns2="f7a0ac8e-d12f-4dce-a111-be9c44c8368c" xmlns:ns3="84453fc7-e664-4040-ae5e-c7eccf71b02d" targetNamespace="http://schemas.microsoft.com/office/2006/metadata/properties" ma:root="true" ma:fieldsID="03b2fdab54e07939e04c1dbeffdf8bd2" ns2:_="" ns3:_="">
    <xsd:import namespace="f7a0ac8e-d12f-4dce-a111-be9c44c8368c"/>
    <xsd:import namespace="84453fc7-e664-4040-ae5e-c7eccf71b02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0ac8e-d12f-4dce-a111-be9c44c836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c87738e-543c-48d8-aeff-298bb79a82e3}" ma:internalName="TaxCatchAll" ma:showField="CatchAllData" ma:web="f7a0ac8e-d12f-4dce-a111-be9c44c836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53fc7-e664-4040-ae5e-c7eccf71b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b896a49-dc33-486a-9cc5-1945d7ab10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453fc7-e664-4040-ae5e-c7eccf71b02d">
      <Terms xmlns="http://schemas.microsoft.com/office/infopath/2007/PartnerControls"/>
    </lcf76f155ced4ddcb4097134ff3c332f>
    <TaxCatchAll xmlns="f7a0ac8e-d12f-4dce-a111-be9c44c8368c" xsi:nil="true"/>
  </documentManagement>
</p:properties>
</file>

<file path=customXml/itemProps1.xml><?xml version="1.0" encoding="utf-8"?>
<ds:datastoreItem xmlns:ds="http://schemas.openxmlformats.org/officeDocument/2006/customXml" ds:itemID="{A57C75BE-764F-4745-9C33-953FA4A83217}"/>
</file>

<file path=customXml/itemProps2.xml><?xml version="1.0" encoding="utf-8"?>
<ds:datastoreItem xmlns:ds="http://schemas.openxmlformats.org/officeDocument/2006/customXml" ds:itemID="{A3A5CD38-F1CA-492D-B08C-33B53D338416}"/>
</file>

<file path=customXml/itemProps3.xml><?xml version="1.0" encoding="utf-8"?>
<ds:datastoreItem xmlns:ds="http://schemas.openxmlformats.org/officeDocument/2006/customXml" ds:itemID="{769CEA1F-1323-4D50-B961-C3AD03AC8526}"/>
</file>

<file path=docProps/app.xml><?xml version="1.0" encoding="utf-8"?>
<Properties xmlns="http://schemas.openxmlformats.org/officeDocument/2006/extended-properties" xmlns:vt="http://schemas.openxmlformats.org/officeDocument/2006/docPropsVTypes">
  <Company>Pearson Education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2016</dc:title>
  <dc:creator>Pearson Education</dc:creator>
  <dcterms:created xsi:type="dcterms:W3CDTF">2024-06-04T10:49:48Z</dcterms:created>
  <dcterms:modified xsi:type="dcterms:W3CDTF">2024-06-04T10:49:48Z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0x010100930163C930DFB54E950EA47EC45871FC</vt:lpwstr>
  </property>
  <property fmtid="{D5CDD505-2E9C-101B-9397-08002B2CF9AE}" pid="3" name="Created">
    <vt:filetime>2023-07-05T00:00:00Z</vt:filetime>
  </property>
  <property fmtid="{D5CDD505-2E9C-101B-9397-08002B2CF9AE}" pid="4" name="Creator">
    <vt:lpwstr>Acrobat PDFMaker 23 for PowerPoint</vt:lpwstr>
  </property>
  <property fmtid="{D5CDD505-2E9C-101B-9397-08002B2CF9AE}" pid="5" name="Language">
    <vt:lpwstr>English</vt:lpwstr>
  </property>
  <property fmtid="{D5CDD505-2E9C-101B-9397-08002B2CF9AE}" pid="6" name="LastSaved">
    <vt:filetime>2024-06-04T00:00:00Z</vt:filetime>
  </property>
  <property fmtid="{D5CDD505-2E9C-101B-9397-08002B2CF9AE}" pid="7" name="Producer">
    <vt:lpwstr>Adobe PDF Library 23.3.247</vt:lpwstr>
  </property>
</Properties>
</file>