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17B0C-4775-4552-BD72-209A98AE4E52}" v="212" dt="2025-03-04T15:08:3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881EEC-4E23-CCAC-5BF1-AFC4CB02DA0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B47C3-1EC2-12A2-8711-BE7347BD0341}"/>
              </a:ext>
            </a:extLst>
          </p:cNvPr>
          <p:cNvSpPr txBox="1"/>
          <p:nvPr/>
        </p:nvSpPr>
        <p:spPr>
          <a:xfrm>
            <a:off x="571500" y="2616200"/>
            <a:ext cx="10058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3975"/>
              </a:lnSpc>
            </a:pPr>
            <a:r>
              <a:rPr lang="en-GB" sz="3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Are you ready for Prom?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3975"/>
              </a:lnSpc>
            </a:pPr>
            <a:r>
              <a:rPr lang="en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GB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3975"/>
              </a:lnSpc>
            </a:pPr>
            <a:r>
              <a:rPr lang="en-GB" sz="3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See the Prom outfits we have available to purchase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3975"/>
              </a:lnSpc>
            </a:pPr>
            <a:r>
              <a:rPr lang="en-GB" sz="3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£10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3075"/>
              </a:lnSpc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All proceeds go to the Friends of Chosen Hill School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3075"/>
              </a:lnSpc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Speak to staff in the hub for details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625"/>
              </a:lnSpc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These are pre-loved items, some may need a little mend but all easily done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EA4BF-E82C-05B0-7107-5B2CB18E4F3C}"/>
              </a:ext>
            </a:extLst>
          </p:cNvPr>
          <p:cNvSpPr txBox="1"/>
          <p:nvPr/>
        </p:nvSpPr>
        <p:spPr>
          <a:xfrm>
            <a:off x="3048000" y="22146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11972D-919D-F2AB-AB2F-F9C86118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80" y="301109"/>
            <a:ext cx="3446883" cy="31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242AA2-869D-33BE-D2E1-9164CE76FE7E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Debut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Dusty Rose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Length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12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 mannequin with a dress on&#10;&#10;AI-generated content may be incorrect.">
            <a:extLst>
              <a:ext uri="{FF2B5EF4-FFF2-40B4-BE49-F238E27FC236}">
                <a16:creationId xmlns:a16="http://schemas.microsoft.com/office/drawing/2014/main" id="{20AC1646-A325-6288-F3B3-0A4BA7586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32182"/>
          <a:stretch/>
        </p:blipFill>
        <p:spPr bwMode="auto">
          <a:xfrm rot="5400000">
            <a:off x="4271665" y="2253787"/>
            <a:ext cx="6858000" cy="23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51A7E1-E8B2-BFAE-7FFF-85B91B34030A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Empire line dress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White full length skirt, black bust area with one shoulder strap.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6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A white dress on a mannequin&#10;&#10;AI-generated content may be incorrect.">
            <a:extLst>
              <a:ext uri="{FF2B5EF4-FFF2-40B4-BE49-F238E27FC236}">
                <a16:creationId xmlns:a16="http://schemas.microsoft.com/office/drawing/2014/main" id="{4CFA0ED8-6582-E633-8EC5-36B23F27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 b="27487"/>
          <a:stretch/>
        </p:blipFill>
        <p:spPr bwMode="auto">
          <a:xfrm rot="5400000">
            <a:off x="4238412" y="2287040"/>
            <a:ext cx="6858000" cy="22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5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ED712D-1131-8B1A-C6FE-981AE4A5C6CE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Brand new with tags.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Wallis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Strapless, ¾ length, plum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10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A dress on a mannequin&#10;&#10;AI-generated content may be incorrect.">
            <a:extLst>
              <a:ext uri="{FF2B5EF4-FFF2-40B4-BE49-F238E27FC236}">
                <a16:creationId xmlns:a16="http://schemas.microsoft.com/office/drawing/2014/main" id="{1B6694D5-A4D4-D61F-E344-C3BFDD00E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7949"/>
          <a:stretch/>
        </p:blipFill>
        <p:spPr bwMode="auto">
          <a:xfrm rot="5400000">
            <a:off x="4257032" y="2268420"/>
            <a:ext cx="6858000" cy="23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B26B31-4802-E6B0-E3EF-199EE73DE12F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2 available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Pink, full length, beading to 1 shoulder and waist.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4 &amp; size 6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 pink dress on a swinger&#10;&#10;AI-generated content may be incorrect.">
            <a:extLst>
              <a:ext uri="{FF2B5EF4-FFF2-40B4-BE49-F238E27FC236}">
                <a16:creationId xmlns:a16="http://schemas.microsoft.com/office/drawing/2014/main" id="{59ADA144-8422-2DC7-9399-C2E929B53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 b="25897"/>
          <a:stretch/>
        </p:blipFill>
        <p:spPr bwMode="auto">
          <a:xfrm rot="5400000">
            <a:off x="4336191" y="2189261"/>
            <a:ext cx="6858000" cy="24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29EB2-38C5-F8E5-B77A-CC4CBC89FAB5}"/>
              </a:ext>
            </a:extLst>
          </p:cNvPr>
          <p:cNvSpPr txBox="1"/>
          <p:nvPr/>
        </p:nvSpPr>
        <p:spPr>
          <a:xfrm>
            <a:off x="938906" y="1715151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Black shift dress</a:t>
            </a:r>
            <a:r>
              <a:rPr lang="en-US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Beading &amp; Embroidery work to waist &amp; shoulders</a:t>
            </a:r>
            <a:r>
              <a:rPr lang="en-US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¾ length</a:t>
            </a:r>
            <a:r>
              <a:rPr lang="en-US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Size 12</a:t>
            </a:r>
            <a:endParaRPr lang="en-US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323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316" name="Picture 4" descr="A mannequin wearing a dress&#10;&#10;AI-generated content may be incorrect.">
            <a:extLst>
              <a:ext uri="{FF2B5EF4-FFF2-40B4-BE49-F238E27FC236}">
                <a16:creationId xmlns:a16="http://schemas.microsoft.com/office/drawing/2014/main" id="{C2083A1E-F5BD-F7CF-28C0-70D0B67A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8462"/>
          <a:stretch/>
        </p:blipFill>
        <p:spPr bwMode="auto">
          <a:xfrm rot="5400000">
            <a:off x="9090793" y="2864348"/>
            <a:ext cx="3694100" cy="20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A mannequin wearing a dress&#10;&#10;AI-generated content may be incorrect.">
            <a:extLst>
              <a:ext uri="{FF2B5EF4-FFF2-40B4-BE49-F238E27FC236}">
                <a16:creationId xmlns:a16="http://schemas.microsoft.com/office/drawing/2014/main" id="{8D9D9F3A-42CD-A069-E9E2-B476B29AC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0" b="28718"/>
          <a:stretch/>
        </p:blipFill>
        <p:spPr bwMode="auto">
          <a:xfrm rot="5400000">
            <a:off x="5312087" y="2345571"/>
            <a:ext cx="6418233" cy="21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8" name="Oval 13337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40" name="Oval 13339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8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A black suit on a chair&#10;&#10;AI-generated content may be incorrect.">
            <a:extLst>
              <a:ext uri="{FF2B5EF4-FFF2-40B4-BE49-F238E27FC236}">
                <a16:creationId xmlns:a16="http://schemas.microsoft.com/office/drawing/2014/main" id="{1D9BB538-0459-004A-DBDA-E8FF8B53C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9091" r="25679" b="-1"/>
          <a:stretch/>
        </p:blipFill>
        <p:spPr bwMode="auto">
          <a:xfrm rot="5400000">
            <a:off x="4428234" y="-905766"/>
            <a:ext cx="6858000" cy="86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C4327-4BE3-44D2-1E0B-7B6BC588AEB3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Black Tuxedo Suit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Blazer = 40” Reg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Trousers = 34” Reg</a:t>
            </a:r>
            <a:endParaRPr lang="en-US" sz="17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 jacket on a chair">
            <a:extLst>
              <a:ext uri="{FF2B5EF4-FFF2-40B4-BE49-F238E27FC236}">
                <a16:creationId xmlns:a16="http://schemas.microsoft.com/office/drawing/2014/main" id="{30FB8ED6-2F5C-C46F-E4A5-FA077B548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9091" r="27699" b="-1"/>
          <a:stretch/>
        </p:blipFill>
        <p:spPr bwMode="auto">
          <a:xfrm rot="5400000">
            <a:off x="4428234" y="-905766"/>
            <a:ext cx="6858000" cy="86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3E6BE-7F76-C696-0F98-930ECDED3BF0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Grey check suit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Blazer = 34” Reg, slim fit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Trousers = 30” Short</a:t>
            </a:r>
            <a:endParaRPr lang="en-US" sz="17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400" name="Straight Connector 1639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D12B47-DE74-6102-5FD4-DE335F05FB5D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Hawes &amp; Curtis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Blazer = 40” Reg Slim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Trousers = 32” Reg Slim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6401" name="Straight Connector 1640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A jacket on a chair&#10;&#10;AI-generated content may be incorrect.">
            <a:extLst>
              <a:ext uri="{FF2B5EF4-FFF2-40B4-BE49-F238E27FC236}">
                <a16:creationId xmlns:a16="http://schemas.microsoft.com/office/drawing/2014/main" id="{FCDB2569-924D-A9C7-34D3-BF5210DF9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9487" r="21090" b="13333"/>
          <a:stretch/>
        </p:blipFill>
        <p:spPr bwMode="auto">
          <a:xfrm rot="5400000">
            <a:off x="5578246" y="947206"/>
            <a:ext cx="6858000" cy="49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9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A person in a jacket&#10;&#10;AI-generated content may be incorrect.">
            <a:extLst>
              <a:ext uri="{FF2B5EF4-FFF2-40B4-BE49-F238E27FC236}">
                <a16:creationId xmlns:a16="http://schemas.microsoft.com/office/drawing/2014/main" id="{5C1CF179-FCC1-17A5-49C8-B933111A0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9091" r="35214" b="-1"/>
          <a:stretch/>
        </p:blipFill>
        <p:spPr bwMode="auto">
          <a:xfrm rot="5400000">
            <a:off x="4428234" y="-905766"/>
            <a:ext cx="6858000" cy="86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46565-08F4-5FDF-0CD8-D47CEE4A799E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Marks &amp; Spencers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Light Grey check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Jacket only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34” Reg</a:t>
            </a:r>
            <a:endParaRPr lang="en-US" sz="17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A jacket on a swinger&#10;&#10;AI-generated content may be incorrect.">
            <a:extLst>
              <a:ext uri="{FF2B5EF4-FFF2-40B4-BE49-F238E27FC236}">
                <a16:creationId xmlns:a16="http://schemas.microsoft.com/office/drawing/2014/main" id="{D80EA300-5302-6085-DE99-CA5E5901F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9091" r="33843" b="-1"/>
          <a:stretch/>
        </p:blipFill>
        <p:spPr bwMode="auto">
          <a:xfrm rot="5400000">
            <a:off x="4428234" y="-905766"/>
            <a:ext cx="6858000" cy="86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AF75C-66D9-7A14-A084-AEE209A3C41F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Lunificio Suit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Jacket = 40” Reg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Trousers = 34”Reg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ctangle 209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99" name="Straight Connector 209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507118-7BE5-D554-47A1-610191A20538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Dynasty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Deep Red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Beading work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Skirt &amp; Full Length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10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2101" name="Straight Connector 210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 mannequin wearing a red dress&#10;&#10;AI-generated content may be incorrect.">
            <a:extLst>
              <a:ext uri="{FF2B5EF4-FFF2-40B4-BE49-F238E27FC236}">
                <a16:creationId xmlns:a16="http://schemas.microsoft.com/office/drawing/2014/main" id="{EDD9703E-3AB5-83F4-442B-6C1F02CD6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17120" r="2243" b="25468"/>
          <a:stretch/>
        </p:blipFill>
        <p:spPr bwMode="auto">
          <a:xfrm rot="5400000">
            <a:off x="6084991" y="1890346"/>
            <a:ext cx="6487296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A jacket on a chair&#10;&#10;AI-generated content may be incorrect.">
            <a:extLst>
              <a:ext uri="{FF2B5EF4-FFF2-40B4-BE49-F238E27FC236}">
                <a16:creationId xmlns:a16="http://schemas.microsoft.com/office/drawing/2014/main" id="{793CDDC6-05E7-DF9C-04BC-18C5129D5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9091" r="30265" b="-1"/>
          <a:stretch/>
        </p:blipFill>
        <p:spPr bwMode="auto">
          <a:xfrm rot="5400000">
            <a:off x="4428234" y="-905766"/>
            <a:ext cx="6858000" cy="86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8ECC7-872D-8BD8-91DA-090D3A8AD298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Marks &amp; Spencers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Blazer = 34” Reg Slim</a:t>
            </a:r>
            <a:r>
              <a:rPr lang="en-US" sz="17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solidFill>
                  <a:schemeClr val="bg1"/>
                </a:solidFill>
                <a:effectLst/>
              </a:rPr>
              <a:t>Trousers = 30” Short</a:t>
            </a:r>
            <a:endParaRPr lang="en-US" sz="17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1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8605CB-93B0-4CBB-18DB-2CAED695A541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JJ House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Purple/Plum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length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Embroidery &amp; Beading detail to bust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Brand new with tag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8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ress on a mannequin&#10;&#10;AI-generated content may be incorrect.">
            <a:extLst>
              <a:ext uri="{FF2B5EF4-FFF2-40B4-BE49-F238E27FC236}">
                <a16:creationId xmlns:a16="http://schemas.microsoft.com/office/drawing/2014/main" id="{8A64E02B-AC76-4DC8-C87D-7C3DBA954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0" r="9228" b="26658"/>
          <a:stretch/>
        </p:blipFill>
        <p:spPr>
          <a:xfrm rot="5400000">
            <a:off x="6104749" y="2089685"/>
            <a:ext cx="6611810" cy="26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5504D2-A7DE-53F7-FA02-3CBB833C374E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Bespoke made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Boned, transparent lace bodice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netted Skirt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8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4469EE-9569-E667-6A64-8C59E03DD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9228" b="16731"/>
          <a:stretch/>
        </p:blipFill>
        <p:spPr bwMode="auto">
          <a:xfrm rot="5400000">
            <a:off x="5930153" y="1780940"/>
            <a:ext cx="6559054" cy="32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0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D0293B-B85C-0811-45AA-E598A52AAB4C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Purple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Length, sleevless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8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 mannequin wearing a dress&#10;&#10;AI-generated content may be incorrect.">
            <a:extLst>
              <a:ext uri="{FF2B5EF4-FFF2-40B4-BE49-F238E27FC236}">
                <a16:creationId xmlns:a16="http://schemas.microsoft.com/office/drawing/2014/main" id="{6177065A-8AAC-5BFC-4728-33006253C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28344" r="7335" b="32554"/>
          <a:stretch/>
        </p:blipFill>
        <p:spPr bwMode="auto">
          <a:xfrm rot="5400000">
            <a:off x="6140379" y="2356338"/>
            <a:ext cx="6640287" cy="2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BD1FAB-073F-BE2D-AFA2-F1219095A653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Chi Chi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Dusty Pink, embroidery to trim and neckline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Cap sleeves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¾ Length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 mannequin wearing a dress&#10;&#10;AI-generated content may be incorrect.">
            <a:extLst>
              <a:ext uri="{FF2B5EF4-FFF2-40B4-BE49-F238E27FC236}">
                <a16:creationId xmlns:a16="http://schemas.microsoft.com/office/drawing/2014/main" id="{8A3C0336-9CF9-09F9-540B-539DEE6DA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r="8349" b="26548"/>
          <a:stretch/>
        </p:blipFill>
        <p:spPr bwMode="auto">
          <a:xfrm rot="5400000">
            <a:off x="4427377" y="2098075"/>
            <a:ext cx="6858000" cy="26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0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616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66" name="Straight Connector 616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277D75-8ED1-3AD8-4CA7-4EB6E59FEA9D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Angel Forever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Royal blue, beading work to neckline &amp; back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Large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Length &amp; fishtail train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46" name="Picture 2" descr="A dress on a mannequin&#10;&#10;AI-generated content may be incorrect.">
            <a:extLst>
              <a:ext uri="{FF2B5EF4-FFF2-40B4-BE49-F238E27FC236}">
                <a16:creationId xmlns:a16="http://schemas.microsoft.com/office/drawing/2014/main" id="{842A0ED8-1D4A-7FFA-B7A6-B96F11EFC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2" r="12153" b="31596"/>
          <a:stretch/>
        </p:blipFill>
        <p:spPr bwMode="auto">
          <a:xfrm rot="5400000">
            <a:off x="5567730" y="2335605"/>
            <a:ext cx="6158776" cy="21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mannequin in a room&#10;&#10;AI-generated content may be incorrect.">
            <a:extLst>
              <a:ext uri="{FF2B5EF4-FFF2-40B4-BE49-F238E27FC236}">
                <a16:creationId xmlns:a16="http://schemas.microsoft.com/office/drawing/2014/main" id="{8FA39AF0-6B47-8A46-7CDE-4D29040F5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27171" b="32620"/>
          <a:stretch/>
        </p:blipFill>
        <p:spPr bwMode="auto">
          <a:xfrm rot="5400000">
            <a:off x="8500208" y="2671560"/>
            <a:ext cx="4954174" cy="17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8" name="Straight Connector 6167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9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DB6319-2697-9AE3-67D4-94C365B0E6C0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Maya Deluxe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Latte colour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Full length skirt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Short sleeves, sequin detail to top.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8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 dress on a mannequin&#10;&#10;AI-generated content may be incorrect.">
            <a:extLst>
              <a:ext uri="{FF2B5EF4-FFF2-40B4-BE49-F238E27FC236}">
                <a16:creationId xmlns:a16="http://schemas.microsoft.com/office/drawing/2014/main" id="{A1C9C596-9BE0-FEC4-4F79-2992BE9B6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4" b="29511"/>
          <a:stretch/>
        </p:blipFill>
        <p:spPr bwMode="auto">
          <a:xfrm rot="5400000">
            <a:off x="4216064" y="2309388"/>
            <a:ext cx="6858000" cy="22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7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1F0692-970C-2302-FB70-97DFE23C840F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Ever Pretty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Red, full length skirt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Lace detail to neckline</a:t>
            </a:r>
            <a:r>
              <a:rPr lang="en-US" sz="2000" b="0" i="0">
                <a:solidFill>
                  <a:schemeClr val="bg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Size 10</a:t>
            </a:r>
            <a:endParaRPr lang="en-US" sz="2000" b="0" i="0">
              <a:solidFill>
                <a:schemeClr val="bg1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A mannequin wearing a red dress&#10;&#10;AI-generated content may be incorrect.">
            <a:extLst>
              <a:ext uri="{FF2B5EF4-FFF2-40B4-BE49-F238E27FC236}">
                <a16:creationId xmlns:a16="http://schemas.microsoft.com/office/drawing/2014/main" id="{0F779D99-A605-C542-1562-0C6DEA845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t="32564" b="28205"/>
          <a:stretch/>
        </p:blipFill>
        <p:spPr bwMode="auto">
          <a:xfrm rot="5400000">
            <a:off x="5505860" y="2366096"/>
            <a:ext cx="6664562" cy="21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5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edffba-bb1f-46ef-8d95-718a5efc230a" xsi:nil="true"/>
    <lcf76f155ced4ddcb4097134ff3c332f xmlns="321e5516-ebc2-400e-86d3-b6eb05c4156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C4587C7E2FEC459EDB3F7FD68BBDAA" ma:contentTypeVersion="10" ma:contentTypeDescription="Create a new document." ma:contentTypeScope="" ma:versionID="87ebff1cd353cf4ce2e22d878ed6eac4">
  <xsd:schema xmlns:xsd="http://www.w3.org/2001/XMLSchema" xmlns:xs="http://www.w3.org/2001/XMLSchema" xmlns:p="http://schemas.microsoft.com/office/2006/metadata/properties" xmlns:ns2="321e5516-ebc2-400e-86d3-b6eb05c4156a" xmlns:ns3="d4edffba-bb1f-46ef-8d95-718a5efc230a" targetNamespace="http://schemas.microsoft.com/office/2006/metadata/properties" ma:root="true" ma:fieldsID="db5c64c31646a9ffaf7c302e43ee324a" ns2:_="" ns3:_="">
    <xsd:import namespace="321e5516-ebc2-400e-86d3-b6eb05c4156a"/>
    <xsd:import namespace="d4edffba-bb1f-46ef-8d95-718a5efc2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5516-ebc2-400e-86d3-b6eb05c41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896a49-dc33-486a-9cc5-1945d7ab10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dffba-bb1f-46ef-8d95-718a5efc23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ad72b1-baa8-470c-9527-c3ef439813f4}" ma:internalName="TaxCatchAll" ma:showField="CatchAllData" ma:web="d4edffba-bb1f-46ef-8d95-718a5efc2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B1E47-2A73-4240-A59F-8BA718E292B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21e5516-ebc2-400e-86d3-b6eb05c4156a"/>
    <ds:schemaRef ds:uri="d4edffba-bb1f-46ef-8d95-718a5efc230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3D3726-784A-4BD1-885A-6A8462B67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389C0-921D-4FDD-B279-01565AB20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e5516-ebc2-400e-86d3-b6eb05c4156a"/>
    <ds:schemaRef ds:uri="d4edffba-bb1f-46ef-8d95-718a5efc2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380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 Staite</cp:lastModifiedBy>
  <cp:revision>4</cp:revision>
  <dcterms:created xsi:type="dcterms:W3CDTF">2013-07-15T20:26:40Z</dcterms:created>
  <dcterms:modified xsi:type="dcterms:W3CDTF">2025-03-07T09:22:39Z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0x01010040C4587C7E2FEC459EDB3F7FD68BBDAA</vt:lpwstr>
  </property>
  <property fmtid="{D5CDD505-2E9C-101B-9397-08002B2CF9AE}" pid="3" name="MediaServiceImageTags">
    <vt:lpwstr/>
  </property>
</Properties>
</file>