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5D4EC4-FFB8-E752-F14F-29DEAF2222C5}" v="4" dt="2025-03-04T14:33:33.895"/>
    <p1510:client id="{77B4966B-D4C1-B92F-B4B7-12353446CB61}" v="20" dt="2025-03-04T15:00:44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337E1B-AFAF-CE4E-A975-FAF6BEEC3252}"/>
              </a:ext>
            </a:extLst>
          </p:cNvPr>
          <p:cNvSpPr txBox="1"/>
          <p:nvPr/>
        </p:nvSpPr>
        <p:spPr>
          <a:xfrm>
            <a:off x="603150" y="2620765"/>
            <a:ext cx="1081930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/>
              <a:t>Are you ready for Prom?</a:t>
            </a:r>
          </a:p>
          <a:p>
            <a:endParaRPr lang="en-GB" sz="3600" b="1"/>
          </a:p>
          <a:p>
            <a:r>
              <a:rPr lang="en-GB" sz="3600" b="1"/>
              <a:t>See the Prom outfits we have available to purchase</a:t>
            </a:r>
          </a:p>
          <a:p>
            <a:r>
              <a:rPr lang="en-GB" sz="3600" b="1"/>
              <a:t>£10</a:t>
            </a:r>
          </a:p>
          <a:p>
            <a:r>
              <a:rPr lang="en-GB" sz="2800" b="1"/>
              <a:t>All proceeds go to the Friends of Chosen Hill School </a:t>
            </a:r>
          </a:p>
          <a:p>
            <a:r>
              <a:rPr lang="en-GB" sz="2800" b="1"/>
              <a:t>Speak to staff in the hub for details</a:t>
            </a:r>
          </a:p>
          <a:p>
            <a:r>
              <a:rPr lang="en-GB" sz="2400" b="1"/>
              <a:t>These are pre-loved items, some may need a little mend but all easily done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F7023B-F0F3-F090-E06A-6DBD990DB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246" y="464161"/>
            <a:ext cx="3112844" cy="28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2" descr="A person wrapped in fabric&#10;&#10;AI-generated content may be incorrect.">
            <a:extLst>
              <a:ext uri="{FF2B5EF4-FFF2-40B4-BE49-F238E27FC236}">
                <a16:creationId xmlns:a16="http://schemas.microsoft.com/office/drawing/2014/main" id="{3E66B3BE-F50C-442D-B6DE-B49EAC1EC6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610" y="0"/>
            <a:ext cx="2434590" cy="6858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74CAA5B-3E57-76E6-8F25-9A50598371BF}"/>
              </a:ext>
            </a:extLst>
          </p:cNvPr>
          <p:cNvSpPr txBox="1"/>
          <p:nvPr/>
        </p:nvSpPr>
        <p:spPr>
          <a:xfrm>
            <a:off x="6527800" y="1909192"/>
            <a:ext cx="4713997" cy="364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Pretty Little Thing.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Gold Sequin, short length with side adjustable length.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Size 10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295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2" descr="A person in a dress&#10;&#10;AI-generated content may be incorrect.">
            <a:extLst>
              <a:ext uri="{FF2B5EF4-FFF2-40B4-BE49-F238E27FC236}">
                <a16:creationId xmlns:a16="http://schemas.microsoft.com/office/drawing/2014/main" id="{E322C532-719F-A867-8FA9-EB68E2D20F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756" y="0"/>
            <a:ext cx="2417445" cy="6858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81FF7AD-F944-E3AD-B6A9-8AF1189A2ACC}"/>
              </a:ext>
            </a:extLst>
          </p:cNvPr>
          <p:cNvSpPr txBox="1"/>
          <p:nvPr/>
        </p:nvSpPr>
        <p:spPr>
          <a:xfrm>
            <a:off x="6527800" y="1909192"/>
            <a:ext cx="4713997" cy="364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Grey, lace overlay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Size 10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094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8B7B0F9-6D92-EBE8-B5B5-50876B225D04}"/>
              </a:ext>
            </a:extLst>
          </p:cNvPr>
          <p:cNvSpPr txBox="1"/>
          <p:nvPr/>
        </p:nvSpPr>
        <p:spPr>
          <a:xfrm>
            <a:off x="897769" y="1909192"/>
            <a:ext cx="4586513" cy="364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Cream satin, full length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Size 12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erson wearing a white dress&#10;&#10;AI-generated content may be incorrect.">
            <a:extLst>
              <a:ext uri="{FF2B5EF4-FFF2-40B4-BE49-F238E27FC236}">
                <a16:creationId xmlns:a16="http://schemas.microsoft.com/office/drawing/2014/main" id="{8D900DC0-04C7-E8D6-6644-99E97D72B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3" y="0"/>
            <a:ext cx="2383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86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96781C-32A1-4FDA-A83B-A7FF8C1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ue dress with a beaded belt&#10;&#10;AI-generated content may be incorrect.">
            <a:extLst>
              <a:ext uri="{FF2B5EF4-FFF2-40B4-BE49-F238E27FC236}">
                <a16:creationId xmlns:a16="http://schemas.microsoft.com/office/drawing/2014/main" id="{490CA149-B6B4-8C0E-D093-688F53330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b="21027"/>
          <a:stretch/>
        </p:blipFill>
        <p:spPr>
          <a:xfrm>
            <a:off x="20" y="10"/>
            <a:ext cx="4546582" cy="685799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effectLst/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4A1C8FD-E5B7-4BEC-A74A-A55FB8EA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20D202D-5E48-4B15-9AF5-71BED4FCF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8D6A069-9380-4E59-A0DA-07053EE8E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C259627-8540-C8E4-860D-44691A7690AF}"/>
              </a:ext>
            </a:extLst>
          </p:cNvPr>
          <p:cNvSpPr txBox="1"/>
          <p:nvPr/>
        </p:nvSpPr>
        <p:spPr>
          <a:xfrm>
            <a:off x="5232401" y="3146400"/>
            <a:ext cx="6140449" cy="268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Quiz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Navy Blue, short dress, diamonte detail to waist.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Size 8</a:t>
            </a:r>
          </a:p>
        </p:txBody>
      </p:sp>
    </p:spTree>
    <p:extLst>
      <p:ext uri="{BB962C8B-B14F-4D97-AF65-F5344CB8AC3E}">
        <p14:creationId xmlns:p14="http://schemas.microsoft.com/office/powerpoint/2010/main" val="240243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F3137CA-8309-2C81-7626-48784C53F368}"/>
              </a:ext>
            </a:extLst>
          </p:cNvPr>
          <p:cNvSpPr txBox="1"/>
          <p:nvPr/>
        </p:nvSpPr>
        <p:spPr>
          <a:xfrm>
            <a:off x="897769" y="1909192"/>
            <a:ext cx="4586513" cy="364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Morgan &amp; Co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Navy Blue, A-line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Lace-Up back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Size 8/10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ue dress on a mannequin&#10;&#10;AI-generated content may be incorrect.">
            <a:extLst>
              <a:ext uri="{FF2B5EF4-FFF2-40B4-BE49-F238E27FC236}">
                <a16:creationId xmlns:a16="http://schemas.microsoft.com/office/drawing/2014/main" id="{EB6FD2E7-1129-7617-519F-58D94CD6BC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3" y="0"/>
            <a:ext cx="2691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2" descr="A blue dress on a swinger&#10;&#10;AI-generated content may be incorrect.">
            <a:extLst>
              <a:ext uri="{FF2B5EF4-FFF2-40B4-BE49-F238E27FC236}">
                <a16:creationId xmlns:a16="http://schemas.microsoft.com/office/drawing/2014/main" id="{525498FE-C3BE-84A4-5700-24FB25646E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6" y="0"/>
            <a:ext cx="2486025" cy="6858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B2968B5-086F-0C91-ED7B-AED223C47C8D}"/>
              </a:ext>
            </a:extLst>
          </p:cNvPr>
          <p:cNvSpPr txBox="1"/>
          <p:nvPr/>
        </p:nvSpPr>
        <p:spPr>
          <a:xfrm>
            <a:off x="6527800" y="1909192"/>
            <a:ext cx="4713997" cy="364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Quiz – Brand New with Tag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White with navy overlay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Size 8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205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nk dress on a mannequin&#10;&#10;AI-generated content may be incorrect.">
            <a:extLst>
              <a:ext uri="{FF2B5EF4-FFF2-40B4-BE49-F238E27FC236}">
                <a16:creationId xmlns:a16="http://schemas.microsoft.com/office/drawing/2014/main" id="{2675D4D2-2FCA-0ACE-1D4F-AA9DCED41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9896" r="1" b="53852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79FF3D-766C-DA19-4BA1-8CA85E03E2EA}"/>
              </a:ext>
            </a:extLst>
          </p:cNvPr>
          <p:cNvSpPr txBox="1"/>
          <p:nvPr/>
        </p:nvSpPr>
        <p:spPr>
          <a:xfrm>
            <a:off x="8395868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bg1"/>
                </a:solidFill>
              </a:rPr>
              <a:t>Quiz.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bg1"/>
                </a:solidFill>
              </a:rPr>
              <a:t>Coral, size 8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bg1"/>
                </a:solidFill>
              </a:rPr>
              <a:t>Full length</a:t>
            </a:r>
          </a:p>
        </p:txBody>
      </p:sp>
    </p:spTree>
    <p:extLst>
      <p:ext uri="{BB962C8B-B14F-4D97-AF65-F5344CB8AC3E}">
        <p14:creationId xmlns:p14="http://schemas.microsoft.com/office/powerpoint/2010/main" val="1639718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6AB285A-81F9-42F0-A9FD-0058EB46E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08FF3E0-ABFD-4639-B6D5-59DC3C504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5F28668-2B20-456B-B40F-9496D0A015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45261A6-F525-4DE2-99D5-BD04602D34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726B9BC-5A36-4E2B-ACA8-E750DAF63C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3D8668E-61B9-48EF-9EBA-555647BA6D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3B5CB98A-8493-4791-B351-0BC590BB9AC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4CA2FB47-60A5-434E-9BA4-1FF65518A12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06D9D90-1212-40FF-BAB0-8A661FC855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903898C6-CE98-4636-8CE5-5172BD2B9BB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F5326F39-37DB-4935-9AD9-746655D5DD0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3" name="Picture 2" descr="A mannequin wearing a dress&#10;&#10;AI-generated content may be incorrect.">
            <a:extLst>
              <a:ext uri="{FF2B5EF4-FFF2-40B4-BE49-F238E27FC236}">
                <a16:creationId xmlns:a16="http://schemas.microsoft.com/office/drawing/2014/main" id="{3492D852-3D84-1C11-C4CF-7222B48CB2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1" y="262252"/>
            <a:ext cx="2236782" cy="60500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282779-77BC-EB74-095E-DF79BB7C014A}"/>
              </a:ext>
            </a:extLst>
          </p:cNvPr>
          <p:cNvSpPr txBox="1"/>
          <p:nvPr/>
        </p:nvSpPr>
        <p:spPr>
          <a:xfrm>
            <a:off x="5232401" y="3146400"/>
            <a:ext cx="6140449" cy="245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Chi Chi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Silver shimmer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Full length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Size 8</a:t>
            </a:r>
          </a:p>
        </p:txBody>
      </p:sp>
    </p:spTree>
    <p:extLst>
      <p:ext uri="{BB962C8B-B14F-4D97-AF65-F5344CB8AC3E}">
        <p14:creationId xmlns:p14="http://schemas.microsoft.com/office/powerpoint/2010/main" val="1599617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D2996A6-082A-9B87-3FA1-9266AC4CF0D7}"/>
              </a:ext>
            </a:extLst>
          </p:cNvPr>
          <p:cNvSpPr txBox="1"/>
          <p:nvPr/>
        </p:nvSpPr>
        <p:spPr>
          <a:xfrm>
            <a:off x="897769" y="1909192"/>
            <a:ext cx="4586513" cy="364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Black Crushed Velvet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¾ Length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Beading detail to neckline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Size 10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erson in a black dress&#10;&#10;AI-generated content may be incorrect.">
            <a:extLst>
              <a:ext uri="{FF2B5EF4-FFF2-40B4-BE49-F238E27FC236}">
                <a16:creationId xmlns:a16="http://schemas.microsoft.com/office/drawing/2014/main" id="{DD61CD28-1434-45CF-0CFD-0A51C9EDC3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3" y="0"/>
            <a:ext cx="2417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0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2" descr="A person wearing a dress&#10;&#10;AI-generated content may be incorrect.">
            <a:extLst>
              <a:ext uri="{FF2B5EF4-FFF2-40B4-BE49-F238E27FC236}">
                <a16:creationId xmlns:a16="http://schemas.microsoft.com/office/drawing/2014/main" id="{730CA9F7-877A-C81F-3CA4-E4FA33A4D5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206" y="0"/>
            <a:ext cx="2245995" cy="6858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C80AA2C-7A3B-3787-26E5-B08FB83F800D}"/>
              </a:ext>
            </a:extLst>
          </p:cNvPr>
          <p:cNvSpPr txBox="1"/>
          <p:nvPr/>
        </p:nvSpPr>
        <p:spPr>
          <a:xfrm>
            <a:off x="6527800" y="1909192"/>
            <a:ext cx="4713997" cy="364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Next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chemeClr val="bg1"/>
                </a:solidFill>
              </a:rPr>
              <a:t>Aubergine</a:t>
            </a:r>
            <a:r>
              <a:rPr lang="en-US" sz="2000">
                <a:solidFill>
                  <a:schemeClr val="bg1"/>
                </a:solidFill>
              </a:rPr>
              <a:t>/Dark Purple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Crushed velvet, ¾ length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Size 8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9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2">
            <a:extLst>
              <a:ext uri="{FF2B5EF4-FFF2-40B4-BE49-F238E27FC236}">
                <a16:creationId xmlns:a16="http://schemas.microsoft.com/office/drawing/2014/main" id="{6BA9CDED-8CB7-5014-EC66-306A39F02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769" y="1909192"/>
            <a:ext cx="4586513" cy="3647710"/>
          </a:xfrm>
          <a:prstGeom prst="rect">
            <a:avLst/>
          </a:prstGeom>
        </p:spPr>
        <p:txBody>
          <a:bodyPr rot="0" vert="horz" lIns="91440" tIns="45720" rIns="91440" bIns="45720" rtlCol="0" anchorCtr="0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effectLst/>
              </a:rPr>
              <a:t>Xscape Dress.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effectLst/>
              </a:rPr>
              <a:t>Black with nude insert &amp; sparkle detail to shoulder area, size 8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effectLst/>
              </a:rPr>
              <a:t>Slight damage to train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ack dress on a swinger&#10;&#10;AI-generated content may be incorrect.">
            <a:extLst>
              <a:ext uri="{FF2B5EF4-FFF2-40B4-BE49-F238E27FC236}">
                <a16:creationId xmlns:a16="http://schemas.microsoft.com/office/drawing/2014/main" id="{34E530C4-E265-5CFA-18DA-2B3055D321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3" y="0"/>
            <a:ext cx="3531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7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FDFF995-85BE-CAB3-6593-722B909B54A8}"/>
              </a:ext>
            </a:extLst>
          </p:cNvPr>
          <p:cNvSpPr txBox="1"/>
          <p:nvPr/>
        </p:nvSpPr>
        <p:spPr>
          <a:xfrm>
            <a:off x="897769" y="1909192"/>
            <a:ext cx="4586513" cy="364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Oriental Style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Red with Gold embroidery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Size 14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red dress with gold pattern&#10;&#10;AI-generated content may be incorrect.">
            <a:extLst>
              <a:ext uri="{FF2B5EF4-FFF2-40B4-BE49-F238E27FC236}">
                <a16:creationId xmlns:a16="http://schemas.microsoft.com/office/drawing/2014/main" id="{70FB0483-C150-4FDA-B9B0-4D273E4A8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3" y="0"/>
            <a:ext cx="21602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9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39436954-F41C-8FBF-58B5-6FE2FB6E2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0" y="1367673"/>
            <a:ext cx="6124576" cy="2665509"/>
          </a:xfrm>
          <a:prstGeom prst="rect">
            <a:avLst/>
          </a:prstGeom>
        </p:spPr>
        <p:txBody>
          <a:bodyPr rot="0" vert="horz" lIns="91440" tIns="45720" rIns="91440" bIns="45720" rtlCol="0" anchor="b" anchorCtr="0">
            <a:normAutofit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50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Charmed. 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50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Pink, short dress, sparkle detail to waist. Age 16.</a:t>
            </a:r>
          </a:p>
        </p:txBody>
      </p:sp>
      <p:pic>
        <p:nvPicPr>
          <p:cNvPr id="2" name="Picture 1" descr="A red dress on a rack&#10;&#10;AI-generated content may be incorrect.">
            <a:extLst>
              <a:ext uri="{FF2B5EF4-FFF2-40B4-BE49-F238E27FC236}">
                <a16:creationId xmlns:a16="http://schemas.microsoft.com/office/drawing/2014/main" id="{30D8C44A-B876-3918-996C-7304765DC3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030" r="2" b="8137"/>
          <a:stretch/>
        </p:blipFill>
        <p:spPr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396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2">
            <a:extLst>
              <a:ext uri="{FF2B5EF4-FFF2-40B4-BE49-F238E27FC236}">
                <a16:creationId xmlns:a16="http://schemas.microsoft.com/office/drawing/2014/main" id="{6D45162B-75FF-9BD6-5BD8-789C35359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769" y="1909192"/>
            <a:ext cx="4586513" cy="3647710"/>
          </a:xfrm>
          <a:prstGeom prst="rect">
            <a:avLst/>
          </a:prstGeom>
        </p:spPr>
        <p:txBody>
          <a:bodyPr rot="0" vert="horz" lIns="91440" tIns="45720" rIns="91440" bIns="45720" rtlCol="0" anchorCtr="0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effectLst/>
              </a:rPr>
              <a:t>Purple, short, lace up back. Size 14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urple dress on a mannequin&#10;&#10;AI-generated content may be incorrect.">
            <a:extLst>
              <a:ext uri="{FF2B5EF4-FFF2-40B4-BE49-F238E27FC236}">
                <a16:creationId xmlns:a16="http://schemas.microsoft.com/office/drawing/2014/main" id="{87185C1E-C8F5-2865-E5D5-2A32F1BFEC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3" y="0"/>
            <a:ext cx="3000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0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AB285A-81F9-42F0-A9FD-0058EB46E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08FF3E0-ABFD-4639-B6D5-59DC3C504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5F28668-2B20-456B-B40F-9496D0A015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45261A6-F525-4DE2-99D5-BD04602D34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726B9BC-5A36-4E2B-ACA8-E750DAF63C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3D8668E-61B9-48EF-9EBA-555647BA6D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3B5CB98A-8493-4791-B351-0BC590BB9AC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4CA2FB47-60A5-434E-9BA4-1FF65518A12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06D9D90-1212-40FF-BAB0-8A661FC855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903898C6-CE98-4636-8CE5-5172BD2B9BB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F5326F39-37DB-4935-9AD9-746655D5DD0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2" name="Picture 1" descr="A mannequin wearing a purple dress&#10;&#10;AI-generated content may be incorrect.">
            <a:extLst>
              <a:ext uri="{FF2B5EF4-FFF2-40B4-BE49-F238E27FC236}">
                <a16:creationId xmlns:a16="http://schemas.microsoft.com/office/drawing/2014/main" id="{1EC09C57-EA46-C419-9257-A40BC2C6B4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20" y="1429488"/>
            <a:ext cx="1820232" cy="4579200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F986D113-745C-7E0F-0DAB-7F471AE63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1" y="3146400"/>
            <a:ext cx="6140449" cy="2454300"/>
          </a:xfrm>
          <a:prstGeom prst="rect">
            <a:avLst/>
          </a:prstGeom>
        </p:spPr>
        <p:txBody>
          <a:bodyPr rot="0" vert="horz" lIns="91440" tIns="45720" rIns="91440" bIns="45720" rtlCol="0" anchorCtr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>
                    <a:alpha val="80000"/>
                  </a:schemeClr>
                </a:solidFill>
                <a:effectLst/>
              </a:rPr>
              <a:t>Purple &amp; White lace detail. Lace up back. Size 14/16</a:t>
            </a:r>
          </a:p>
        </p:txBody>
      </p:sp>
    </p:spTree>
    <p:extLst>
      <p:ext uri="{BB962C8B-B14F-4D97-AF65-F5344CB8AC3E}">
        <p14:creationId xmlns:p14="http://schemas.microsoft.com/office/powerpoint/2010/main" val="368847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2">
            <a:extLst>
              <a:ext uri="{FF2B5EF4-FFF2-40B4-BE49-F238E27FC236}">
                <a16:creationId xmlns:a16="http://schemas.microsoft.com/office/drawing/2014/main" id="{2E74B77A-72DE-1852-F350-A46FB4477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769" y="1909192"/>
            <a:ext cx="4586513" cy="3647710"/>
          </a:xfrm>
          <a:prstGeom prst="rect">
            <a:avLst/>
          </a:prstGeom>
        </p:spPr>
        <p:txBody>
          <a:bodyPr rot="0" vert="horz" lIns="91440" tIns="45720" rIns="91440" bIns="45720" rtlCol="0" anchorCtr="0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effectLst/>
              </a:rPr>
              <a:t>Red strapless, internal bra. Size 6.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37DB387-7AB0-B1C3-5529-3BE5F41EE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53" y="0"/>
            <a:ext cx="28117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21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2" descr="A red dress on a mannequin&#10;&#10;AI-generated content may be incorrect.">
            <a:extLst>
              <a:ext uri="{FF2B5EF4-FFF2-40B4-BE49-F238E27FC236}">
                <a16:creationId xmlns:a16="http://schemas.microsoft.com/office/drawing/2014/main" id="{9DBA44BF-7705-22B7-FD7D-DAA66D3B4A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710" y="0"/>
            <a:ext cx="2777490" cy="6858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A002D73-A75A-AEBF-48E1-73974C060298}"/>
              </a:ext>
            </a:extLst>
          </p:cNvPr>
          <p:cNvSpPr txBox="1"/>
          <p:nvPr/>
        </p:nvSpPr>
        <p:spPr>
          <a:xfrm>
            <a:off x="6527800" y="1909192"/>
            <a:ext cx="4713997" cy="364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Alfred Angelo.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Deep red with sparkle acent. Strapless, size 8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072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AF45852-B73C-74C1-3C2A-51FA3C17FAA1}"/>
              </a:ext>
            </a:extLst>
          </p:cNvPr>
          <p:cNvSpPr txBox="1"/>
          <p:nvPr/>
        </p:nvSpPr>
        <p:spPr>
          <a:xfrm>
            <a:off x="897769" y="1909192"/>
            <a:ext cx="4586513" cy="364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2 of these dresses available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Teal, A-Line, size 8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ue dress on a mannequin&#10;&#10;AI-generated content may be incorrect.">
            <a:extLst>
              <a:ext uri="{FF2B5EF4-FFF2-40B4-BE49-F238E27FC236}">
                <a16:creationId xmlns:a16="http://schemas.microsoft.com/office/drawing/2014/main" id="{1054D987-A056-A4A7-D752-DB2948CF57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3" y="0"/>
            <a:ext cx="2863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75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AD79D0D-7917-DDEE-C993-63BC781CE334}"/>
              </a:ext>
            </a:extLst>
          </p:cNvPr>
          <p:cNvSpPr txBox="1"/>
          <p:nvPr/>
        </p:nvSpPr>
        <p:spPr>
          <a:xfrm>
            <a:off x="897769" y="1909192"/>
            <a:ext cx="4586513" cy="364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Navy Blue Infinity Dress – select the neckline you want.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Brand new with tags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Size 10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erson wearing a blue dress&#10;&#10;AI-generated content may be incorrect.">
            <a:extLst>
              <a:ext uri="{FF2B5EF4-FFF2-40B4-BE49-F238E27FC236}">
                <a16:creationId xmlns:a16="http://schemas.microsoft.com/office/drawing/2014/main" id="{0C01FF70-FBF8-5CCD-EC6C-BB4316BC77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3" y="0"/>
            <a:ext cx="2588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00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4edffba-bb1f-46ef-8d95-718a5efc230a" xsi:nil="true"/>
    <lcf76f155ced4ddcb4097134ff3c332f xmlns="321e5516-ebc2-400e-86d3-b6eb05c4156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C4587C7E2FEC459EDB3F7FD68BBDAA" ma:contentTypeVersion="10" ma:contentTypeDescription="Create a new document." ma:contentTypeScope="" ma:versionID="87ebff1cd353cf4ce2e22d878ed6eac4">
  <xsd:schema xmlns:xsd="http://www.w3.org/2001/XMLSchema" xmlns:xs="http://www.w3.org/2001/XMLSchema" xmlns:p="http://schemas.microsoft.com/office/2006/metadata/properties" xmlns:ns2="321e5516-ebc2-400e-86d3-b6eb05c4156a" xmlns:ns3="d4edffba-bb1f-46ef-8d95-718a5efc230a" targetNamespace="http://schemas.microsoft.com/office/2006/metadata/properties" ma:root="true" ma:fieldsID="db5c64c31646a9ffaf7c302e43ee324a" ns2:_="" ns3:_="">
    <xsd:import namespace="321e5516-ebc2-400e-86d3-b6eb05c4156a"/>
    <xsd:import namespace="d4edffba-bb1f-46ef-8d95-718a5efc23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e5516-ebc2-400e-86d3-b6eb05c415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b896a49-dc33-486a-9cc5-1945d7ab10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edffba-bb1f-46ef-8d95-718a5efc230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0ad72b1-baa8-470c-9527-c3ef439813f4}" ma:internalName="TaxCatchAll" ma:showField="CatchAllData" ma:web="d4edffba-bb1f-46ef-8d95-718a5efc23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5611ED-077B-4450-82E2-A58484BD4A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8EDD19-837C-4600-997E-31FE0261B8C5}">
  <ds:schemaRefs>
    <ds:schemaRef ds:uri="321e5516-ebc2-400e-86d3-b6eb05c4156a"/>
    <ds:schemaRef ds:uri="d4edffba-bb1f-46ef-8d95-718a5efc230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8AD337C-A62F-41D6-9634-8A98509807CD}">
  <ds:schemaRefs>
    <ds:schemaRef ds:uri="321e5516-ebc2-400e-86d3-b6eb05c4156a"/>
    <ds:schemaRef ds:uri="d4edffba-bb1f-46ef-8d95-718a5efc230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</cp:revision>
  <dcterms:created xsi:type="dcterms:W3CDTF">2025-02-25T10:21:39Z</dcterms:created>
  <dcterms:modified xsi:type="dcterms:W3CDTF">2025-03-07T09:22:29Z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0x01010040C4587C7E2FEC459EDB3F7FD68BBDAA</vt:lpwstr>
  </property>
  <property fmtid="{D5CDD505-2E9C-101B-9397-08002B2CF9AE}" pid="3" name="MediaServiceImageTags">
    <vt:lpwstr/>
  </property>
</Properties>
</file>