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58" r:id="rId8"/>
    <p:sldId id="265" r:id="rId9"/>
    <p:sldId id="259" r:id="rId10"/>
    <p:sldId id="263" r:id="rId11"/>
    <p:sldId id="260" r:id="rId12"/>
    <p:sldId id="264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51E61-74D0-7DE3-2BB8-020F77019F1D}" v="2" dt="2022-06-14T08:41:48.639"/>
    <p1510:client id="{99CF7AC4-0255-21CC-599B-366DDE1B7A6D}" v="1" dt="2022-06-14T08:41:35.505"/>
    <p1510:client id="{9FC85C6A-2ED2-48BB-93D6-27FB15BA8BD3}" v="2" dt="2022-06-14T08:38:15.957"/>
    <p1510:client id="{9FEB8692-1256-44F2-9F22-57B04A1D95B4}" v="5" dt="2022-06-14T08:41:26.613"/>
    <p1510:client id="{DED20608-3BCB-4D79-BA20-CC84FE5EC1A8}" v="1" dt="2022-06-14T08:52:34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house, Charlie" userId="S::16.c.woodhouse@chosen-hill.gloucs.sch.uk::6ae8ffe2-f356-48f6-8f48-13c343ff5073" providerId="AD" clId="Web-{DED20608-3BCB-4D79-BA20-CC84FE5EC1A8}"/>
    <pc:docChg chg="addSld">
      <pc:chgData name="Woodhouse, Charlie" userId="S::16.c.woodhouse@chosen-hill.gloucs.sch.uk::6ae8ffe2-f356-48f6-8f48-13c343ff5073" providerId="AD" clId="Web-{DED20608-3BCB-4D79-BA20-CC84FE5EC1A8}" dt="2022-06-14T08:52:34.651" v="0"/>
      <pc:docMkLst>
        <pc:docMk/>
      </pc:docMkLst>
      <pc:sldChg chg="new">
        <pc:chgData name="Woodhouse, Charlie" userId="S::16.c.woodhouse@chosen-hill.gloucs.sch.uk::6ae8ffe2-f356-48f6-8f48-13c343ff5073" providerId="AD" clId="Web-{DED20608-3BCB-4D79-BA20-CC84FE5EC1A8}" dt="2022-06-14T08:52:34.651" v="0"/>
        <pc:sldMkLst>
          <pc:docMk/>
          <pc:sldMk cId="3843840644" sldId="265"/>
        </pc:sldMkLst>
      </pc:sldChg>
    </pc:docChg>
  </pc:docChgLst>
  <pc:docChgLst>
    <pc:chgData name="Davis, Harriette" userId="S::16.h.davis@chosen-hill.gloucs.sch.uk::5fe70681-0490-4240-aeb7-b97e50d5b711" providerId="AD" clId="Web-{99CF7AC4-0255-21CC-599B-366DDE1B7A6D}"/>
    <pc:docChg chg="sldOrd">
      <pc:chgData name="Davis, Harriette" userId="S::16.h.davis@chosen-hill.gloucs.sch.uk::5fe70681-0490-4240-aeb7-b97e50d5b711" providerId="AD" clId="Web-{99CF7AC4-0255-21CC-599B-366DDE1B7A6D}" dt="2022-06-14T08:41:35.505" v="0"/>
      <pc:docMkLst>
        <pc:docMk/>
      </pc:docMkLst>
      <pc:sldChg chg="ord">
        <pc:chgData name="Davis, Harriette" userId="S::16.h.davis@chosen-hill.gloucs.sch.uk::5fe70681-0490-4240-aeb7-b97e50d5b711" providerId="AD" clId="Web-{99CF7AC4-0255-21CC-599B-366DDE1B7A6D}" dt="2022-06-14T08:41:35.505" v="0"/>
        <pc:sldMkLst>
          <pc:docMk/>
          <pc:sldMk cId="1804313601" sldId="261"/>
        </pc:sldMkLst>
      </pc:sldChg>
    </pc:docChg>
  </pc:docChgLst>
  <pc:docChgLst>
    <pc:chgData name="Rodway, Connor" userId="S::16.c.rodway@chosen-hill.gloucs.sch.uk::aecc8673-fe67-4570-bd2c-dd35b476ddc0" providerId="AD" clId="Web-{9FC85C6A-2ED2-48BB-93D6-27FB15BA8BD3}"/>
    <pc:docChg chg="modSld">
      <pc:chgData name="Rodway, Connor" userId="S::16.c.rodway@chosen-hill.gloucs.sch.uk::aecc8673-fe67-4570-bd2c-dd35b476ddc0" providerId="AD" clId="Web-{9FC85C6A-2ED2-48BB-93D6-27FB15BA8BD3}" dt="2022-06-14T08:38:15.957" v="1" actId="1076"/>
      <pc:docMkLst>
        <pc:docMk/>
      </pc:docMkLst>
      <pc:sldChg chg="modSp">
        <pc:chgData name="Rodway, Connor" userId="S::16.c.rodway@chosen-hill.gloucs.sch.uk::aecc8673-fe67-4570-bd2c-dd35b476ddc0" providerId="AD" clId="Web-{9FC85C6A-2ED2-48BB-93D6-27FB15BA8BD3}" dt="2022-06-14T08:38:15.957" v="1" actId="1076"/>
        <pc:sldMkLst>
          <pc:docMk/>
          <pc:sldMk cId="3384597042" sldId="258"/>
        </pc:sldMkLst>
        <pc:spChg chg="mod">
          <ac:chgData name="Rodway, Connor" userId="S::16.c.rodway@chosen-hill.gloucs.sch.uk::aecc8673-fe67-4570-bd2c-dd35b476ddc0" providerId="AD" clId="Web-{9FC85C6A-2ED2-48BB-93D6-27FB15BA8BD3}" dt="2022-06-14T08:38:15.957" v="1" actId="1076"/>
          <ac:spMkLst>
            <pc:docMk/>
            <pc:sldMk cId="3384597042" sldId="258"/>
            <ac:spMk id="3" creationId="{00000000-0000-0000-0000-000000000000}"/>
          </ac:spMkLst>
        </pc:spChg>
      </pc:sldChg>
    </pc:docChg>
  </pc:docChgLst>
  <pc:docChgLst>
    <pc:chgData name="Davis, Harriette" userId="S::16.h.davis@chosen-hill.gloucs.sch.uk::5fe70681-0490-4240-aeb7-b97e50d5b711" providerId="AD" clId="Web-{9FEB8692-1256-44F2-9F22-57B04A1D95B4}"/>
    <pc:docChg chg="sldOrd">
      <pc:chgData name="Davis, Harriette" userId="S::16.h.davis@chosen-hill.gloucs.sch.uk::5fe70681-0490-4240-aeb7-b97e50d5b711" providerId="AD" clId="Web-{9FEB8692-1256-44F2-9F22-57B04A1D95B4}" dt="2022-06-14T08:41:26.613" v="4"/>
      <pc:docMkLst>
        <pc:docMk/>
      </pc:docMkLst>
      <pc:sldChg chg="ord">
        <pc:chgData name="Davis, Harriette" userId="S::16.h.davis@chosen-hill.gloucs.sch.uk::5fe70681-0490-4240-aeb7-b97e50d5b711" providerId="AD" clId="Web-{9FEB8692-1256-44F2-9F22-57B04A1D95B4}" dt="2022-06-14T08:41:25.269" v="3"/>
        <pc:sldMkLst>
          <pc:docMk/>
          <pc:sldMk cId="107876183" sldId="260"/>
        </pc:sldMkLst>
      </pc:sldChg>
      <pc:sldChg chg="ord">
        <pc:chgData name="Davis, Harriette" userId="S::16.h.davis@chosen-hill.gloucs.sch.uk::5fe70681-0490-4240-aeb7-b97e50d5b711" providerId="AD" clId="Web-{9FEB8692-1256-44F2-9F22-57B04A1D95B4}" dt="2022-06-14T08:41:26.613" v="4"/>
        <pc:sldMkLst>
          <pc:docMk/>
          <pc:sldMk cId="1804313601" sldId="261"/>
        </pc:sldMkLst>
      </pc:sldChg>
      <pc:sldChg chg="ord">
        <pc:chgData name="Davis, Harriette" userId="S::16.h.davis@chosen-hill.gloucs.sch.uk::5fe70681-0490-4240-aeb7-b97e50d5b711" providerId="AD" clId="Web-{9FEB8692-1256-44F2-9F22-57B04A1D95B4}" dt="2022-06-14T08:41:16.628" v="0"/>
        <pc:sldMkLst>
          <pc:docMk/>
          <pc:sldMk cId="3933947092" sldId="264"/>
        </pc:sldMkLst>
      </pc:sldChg>
    </pc:docChg>
  </pc:docChgLst>
  <pc:docChgLst>
    <pc:chgData name="Davis, Harriette" userId="S::16.h.davis@chosen-hill.gloucs.sch.uk::5fe70681-0490-4240-aeb7-b97e50d5b711" providerId="AD" clId="Web-{72951E61-74D0-7DE3-2BB8-020F77019F1D}"/>
    <pc:docChg chg="modSld">
      <pc:chgData name="Davis, Harriette" userId="S::16.h.davis@chosen-hill.gloucs.sch.uk::5fe70681-0490-4240-aeb7-b97e50d5b711" providerId="AD" clId="Web-{72951E61-74D0-7DE3-2BB8-020F77019F1D}" dt="2022-06-14T08:41:48.639" v="1" actId="1076"/>
      <pc:docMkLst>
        <pc:docMk/>
      </pc:docMkLst>
      <pc:sldChg chg="modSp">
        <pc:chgData name="Davis, Harriette" userId="S::16.h.davis@chosen-hill.gloucs.sch.uk::5fe70681-0490-4240-aeb7-b97e50d5b711" providerId="AD" clId="Web-{72951E61-74D0-7DE3-2BB8-020F77019F1D}" dt="2022-06-14T08:41:48.639" v="1" actId="1076"/>
        <pc:sldMkLst>
          <pc:docMk/>
          <pc:sldMk cId="1011557907" sldId="256"/>
        </pc:sldMkLst>
        <pc:picChg chg="mod">
          <ac:chgData name="Davis, Harriette" userId="S::16.h.davis@chosen-hill.gloucs.sch.uk::5fe70681-0490-4240-aeb7-b97e50d5b711" providerId="AD" clId="Web-{72951E61-74D0-7DE3-2BB8-020F77019F1D}" dt="2022-06-14T08:41:48.639" v="1" actId="1076"/>
          <ac:picMkLst>
            <pc:docMk/>
            <pc:sldMk cId="1011557907" sldId="25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B68F-E82E-4CCA-B7F2-EF593AD5DDE3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5F2-0BFB-480D-80EA-8EB88C2DC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96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B68F-E82E-4CCA-B7F2-EF593AD5DDE3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5F2-0BFB-480D-80EA-8EB88C2DC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9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B68F-E82E-4CCA-B7F2-EF593AD5DDE3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5F2-0BFB-480D-80EA-8EB88C2DC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80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B68F-E82E-4CCA-B7F2-EF593AD5DDE3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5F2-0BFB-480D-80EA-8EB88C2DC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4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B68F-E82E-4CCA-B7F2-EF593AD5DDE3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5F2-0BFB-480D-80EA-8EB88C2DC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0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B68F-E82E-4CCA-B7F2-EF593AD5DDE3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5F2-0BFB-480D-80EA-8EB88C2DC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B68F-E82E-4CCA-B7F2-EF593AD5DDE3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5F2-0BFB-480D-80EA-8EB88C2DC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8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B68F-E82E-4CCA-B7F2-EF593AD5DDE3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5F2-0BFB-480D-80EA-8EB88C2DC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59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B68F-E82E-4CCA-B7F2-EF593AD5DDE3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5F2-0BFB-480D-80EA-8EB88C2DC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6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B68F-E82E-4CCA-B7F2-EF593AD5DDE3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5F2-0BFB-480D-80EA-8EB88C2DC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9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B68F-E82E-4CCA-B7F2-EF593AD5DDE3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F5F2-0BFB-480D-80EA-8EB88C2DC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91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B68F-E82E-4CCA-B7F2-EF593AD5DDE3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5F5F2-0BFB-480D-80EA-8EB88C2DC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.ucas.com/searc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eedback.engage-powered.com/UCAS/d26a0cdc-75bf-4373-a4c3-78fe2a5e6466.204.lin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8876" y="2173090"/>
            <a:ext cx="3279820" cy="1320555"/>
          </a:xfrm>
        </p:spPr>
        <p:txBody>
          <a:bodyPr>
            <a:normAutofit/>
          </a:bodyPr>
          <a:lstStyle/>
          <a:p>
            <a:r>
              <a:rPr lang="en-GB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24" y="3407597"/>
            <a:ext cx="7143751" cy="14267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600"/>
              <a:t>Y12 HE Day NEC Birmingham</a:t>
            </a:r>
          </a:p>
          <a:p>
            <a:r>
              <a:rPr lang="en-GB" sz="3600"/>
              <a:t>Monday 20 June 2022</a:t>
            </a:r>
          </a:p>
        </p:txBody>
      </p:sp>
      <p:pic>
        <p:nvPicPr>
          <p:cNvPr id="3074" name="Picture 2" descr="Image result for ucas exhibitions worc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" y="138112"/>
            <a:ext cx="4339151" cy="28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934531"/>
            <a:ext cx="714375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47" y="138112"/>
            <a:ext cx="4339151" cy="2879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50" y="3423913"/>
            <a:ext cx="2016885" cy="2837085"/>
          </a:xfrm>
          <a:prstGeom prst="rect">
            <a:avLst/>
          </a:prstGeom>
        </p:spPr>
      </p:pic>
      <p:pic>
        <p:nvPicPr>
          <p:cNvPr id="3078" name="Picture 6" descr="Image result for ucas exhibition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r="14237"/>
          <a:stretch/>
        </p:blipFill>
        <p:spPr bwMode="auto">
          <a:xfrm>
            <a:off x="9843938" y="3407597"/>
            <a:ext cx="2065554" cy="28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5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4" y="138269"/>
            <a:ext cx="7688687" cy="1187294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b="1"/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66" y="1550944"/>
            <a:ext cx="8086859" cy="53070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Look at who is exhibiting and then identify who you want to see and their stand. Plan your route as it is busy!</a:t>
            </a:r>
          </a:p>
          <a:p>
            <a:pPr marL="0" indent="0">
              <a:buNone/>
            </a:pPr>
            <a:r>
              <a:rPr lang="en-GB"/>
              <a:t>Think about asking some of the following:</a:t>
            </a:r>
          </a:p>
          <a:p>
            <a:r>
              <a:rPr lang="en-GB"/>
              <a:t>Is it campus or town-based?</a:t>
            </a:r>
          </a:p>
          <a:p>
            <a:r>
              <a:rPr lang="en-GB"/>
              <a:t>Where is the course in relation to the main campus?</a:t>
            </a:r>
          </a:p>
          <a:p>
            <a:r>
              <a:rPr lang="en-GB"/>
              <a:t>What are the entry requirements (subjects and grades/points)?</a:t>
            </a:r>
          </a:p>
          <a:p>
            <a:r>
              <a:rPr lang="en-GB"/>
              <a:t>How is the course delivered and assessed?</a:t>
            </a:r>
          </a:p>
          <a:p>
            <a:r>
              <a:rPr lang="en-GB"/>
              <a:t>Is there a placement year?</a:t>
            </a:r>
          </a:p>
          <a:p>
            <a:r>
              <a:rPr lang="en-GB"/>
              <a:t>Can I do a combined degree or a 4 year master’s degree?</a:t>
            </a:r>
          </a:p>
          <a:p>
            <a:r>
              <a:rPr lang="en-GB"/>
              <a:t>Do you offer a foundation year?</a:t>
            </a:r>
          </a:p>
          <a:p>
            <a:r>
              <a:rPr lang="en-GB"/>
              <a:t>Are first year students guaranteed accommodation?</a:t>
            </a:r>
          </a:p>
          <a:p>
            <a:r>
              <a:rPr lang="en-GB"/>
              <a:t>What types of accommodation/board are available?</a:t>
            </a:r>
          </a:p>
        </p:txBody>
      </p:sp>
      <p:pic>
        <p:nvPicPr>
          <p:cNvPr id="2052" name="Picture 4" descr="Image result for UCA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89" y="731916"/>
            <a:ext cx="3438660" cy="19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572" y="2734540"/>
            <a:ext cx="3425177" cy="34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1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211873" cy="132556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6000" b="1"/>
              <a:t>Housekeeping: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3774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/>
              <a:t>Non uniform and bring packed lunch.</a:t>
            </a:r>
          </a:p>
          <a:p>
            <a:r>
              <a:rPr lang="en-GB"/>
              <a:t>Print off or download ticket to your phone or you will have delays getting in!</a:t>
            </a:r>
          </a:p>
          <a:p>
            <a:r>
              <a:rPr lang="en-GB"/>
              <a:t>Meet playground 9:10 and line up in LM groups.</a:t>
            </a:r>
          </a:p>
          <a:p>
            <a:r>
              <a:rPr lang="en-GB"/>
              <a:t>Buses leave at 09:30 and return to school by 3:00 in time for end of day.</a:t>
            </a:r>
          </a:p>
          <a:p>
            <a:r>
              <a:rPr lang="en-GB"/>
              <a:t>Make sure you are at the meeting point for return </a:t>
            </a:r>
            <a:r>
              <a:rPr lang="en-GB" b="1" u="sng"/>
              <a:t>PROMPTLY</a:t>
            </a:r>
            <a:r>
              <a:rPr lang="en-GB"/>
              <a:t> as we are not allowed to wait past our bus pick up time!</a:t>
            </a:r>
          </a:p>
          <a:p>
            <a:r>
              <a:rPr lang="en-GB"/>
              <a:t>Stay on the bus you are allocated but free to move around in friendship groups at the venue.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34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63" y="378004"/>
            <a:ext cx="10380372" cy="132556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b="1"/>
              <a:t>HE Visit Preparation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5763" y="2099256"/>
            <a:ext cx="10448019" cy="44947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1400"/>
          </a:p>
          <a:p>
            <a:pPr marL="514350" indent="-514350">
              <a:buFont typeface="+mj-lt"/>
              <a:buAutoNum type="arabicPeriod"/>
            </a:pPr>
            <a:r>
              <a:rPr lang="en-GB" sz="3200"/>
              <a:t>Get your ticket using the information on the next slide.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/>
              <a:t>Download the UCAS programme from the conventions page.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/>
              <a:t>Go to the UCAS course search at </a:t>
            </a:r>
            <a:r>
              <a:rPr lang="en-GB" sz="2400">
                <a:hlinkClick r:id="rId2"/>
              </a:rPr>
              <a:t>https://digital.ucas.com/search</a:t>
            </a:r>
            <a:r>
              <a:rPr lang="en-GB" sz="2400"/>
              <a:t> </a:t>
            </a:r>
            <a:r>
              <a:rPr lang="en-GB" sz="3200"/>
              <a:t>and look at courses and universities that may be an option for you.</a:t>
            </a:r>
          </a:p>
        </p:txBody>
      </p:sp>
    </p:spTree>
    <p:extLst>
      <p:ext uri="{BB962C8B-B14F-4D97-AF65-F5344CB8AC3E}">
        <p14:creationId xmlns:p14="http://schemas.microsoft.com/office/powerpoint/2010/main" val="45548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595" y="438626"/>
            <a:ext cx="4583266" cy="2861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438626"/>
            <a:ext cx="5537200" cy="132556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6000" b="1"/>
              <a:t>Ticket Download: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868" y="2361406"/>
            <a:ext cx="8661400" cy="4351338"/>
          </a:xfrm>
        </p:spPr>
        <p:txBody>
          <a:bodyPr>
            <a:normAutofit fontScale="92500"/>
          </a:bodyPr>
          <a:lstStyle/>
          <a:p>
            <a:pPr lvl="0"/>
            <a:r>
              <a:rPr lang="en-GB"/>
              <a:t>Go to </a:t>
            </a:r>
            <a:r>
              <a:rPr lang="en-GB" u="sng">
                <a:hlinkClick r:id="rId3"/>
              </a:rPr>
              <a:t>www.ucas.com/exhibitions</a:t>
            </a:r>
            <a:r>
              <a:rPr lang="en-GB"/>
              <a:t> and find the event you are visiting. (Birmingham Higher Education Exhibition)</a:t>
            </a:r>
          </a:p>
          <a:p>
            <a:pPr lvl="0"/>
            <a:r>
              <a:rPr lang="en-GB"/>
              <a:t>Click on “Book Now” button.</a:t>
            </a:r>
          </a:p>
          <a:p>
            <a:pPr lvl="0"/>
            <a:r>
              <a:rPr lang="en-GB"/>
              <a:t>Click on the 'Join group booking', then 'I am a student'.</a:t>
            </a:r>
          </a:p>
          <a:p>
            <a:pPr lvl="0"/>
            <a:r>
              <a:rPr lang="en-GB"/>
              <a:t>Enter the group booking reference </a:t>
            </a:r>
            <a:r>
              <a:rPr lang="en-GB" b="1"/>
              <a:t>UCASBKN625894 </a:t>
            </a:r>
            <a:r>
              <a:rPr lang="en-GB"/>
              <a:t>and click 'Find'. Your group booking details will be displayed.</a:t>
            </a:r>
          </a:p>
          <a:p>
            <a:pPr lvl="0"/>
            <a:r>
              <a:rPr lang="en-GB"/>
              <a:t>Continue completing the form until you see confirmation that your booking has been processed. You will receive an email with a link to your personal ticket, which you'll need to either print or bring on your phone, to the event.</a:t>
            </a:r>
          </a:p>
        </p:txBody>
      </p:sp>
    </p:spTree>
    <p:extLst>
      <p:ext uri="{BB962C8B-B14F-4D97-AF65-F5344CB8AC3E}">
        <p14:creationId xmlns:p14="http://schemas.microsoft.com/office/powerpoint/2010/main" val="338459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7063-5531-277B-01B3-2BF5245C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6E625-75D1-C2A3-A480-3208DB99D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4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376404"/>
            <a:ext cx="6755863" cy="132556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b="1"/>
              <a:t>What’s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2276386"/>
            <a:ext cx="11099800" cy="4351338"/>
          </a:xfrm>
        </p:spPr>
        <p:txBody>
          <a:bodyPr>
            <a:normAutofit/>
          </a:bodyPr>
          <a:lstStyle/>
          <a:p>
            <a:r>
              <a:rPr lang="en-GB" sz="3600"/>
              <a:t>All the universities admissions advisers with student ambassadors and copies of prospectuses on their stand.</a:t>
            </a:r>
          </a:p>
          <a:p>
            <a:r>
              <a:rPr lang="en-GB" sz="3600"/>
              <a:t>Apprenticeship, internship and employers in smaller numbers.</a:t>
            </a:r>
          </a:p>
          <a:p>
            <a:r>
              <a:rPr lang="en-GB" sz="3600"/>
              <a:t>Student finance information.</a:t>
            </a:r>
          </a:p>
          <a:p>
            <a:r>
              <a:rPr lang="en-GB" sz="3600"/>
              <a:t>Gap Year information stands.</a:t>
            </a:r>
          </a:p>
          <a:p>
            <a:r>
              <a:rPr lang="en-GB" sz="3600"/>
              <a:t>Series of talks (see later slide).</a:t>
            </a:r>
          </a:p>
          <a:p>
            <a:endParaRPr lang="en-GB" sz="3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266" y="4154373"/>
            <a:ext cx="5185979" cy="215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034" y="270757"/>
            <a:ext cx="343844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4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615" t="12643" r="21438" b="5953"/>
          <a:stretch/>
        </p:blipFill>
        <p:spPr>
          <a:xfrm>
            <a:off x="609212" y="345067"/>
            <a:ext cx="7869770" cy="632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6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838" y="155733"/>
            <a:ext cx="5060324" cy="132556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b="1"/>
              <a:t>Talks/Seminars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25" y="1669101"/>
            <a:ext cx="11687267" cy="1084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/>
              <a:t>Seminars will take place in the seminar rooms. Tickets are not needed but seats are on a first-come first-served basis.</a:t>
            </a:r>
          </a:p>
          <a:p>
            <a:pPr marL="0" indent="0" algn="ctr">
              <a:buNone/>
            </a:pPr>
            <a:endParaRPr lang="en-US" sz="10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758" y="151217"/>
            <a:ext cx="2737834" cy="1539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04" y="151217"/>
            <a:ext cx="2727638" cy="1517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456" t="22561" r="32754" b="30509"/>
          <a:stretch/>
        </p:blipFill>
        <p:spPr>
          <a:xfrm>
            <a:off x="1704758" y="2753942"/>
            <a:ext cx="8782484" cy="408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186743"/>
            <a:ext cx="7650051" cy="1101144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6000" b="1"/>
              <a:t>Reminders on the 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1752"/>
            <a:ext cx="12191999" cy="5396248"/>
          </a:xfrm>
        </p:spPr>
        <p:txBody>
          <a:bodyPr>
            <a:normAutofit fontScale="92500"/>
          </a:bodyPr>
          <a:lstStyle/>
          <a:p>
            <a:r>
              <a:rPr lang="en-GB"/>
              <a:t>Meet in the playground at 9:10 promptly in LM groups.</a:t>
            </a:r>
          </a:p>
          <a:p>
            <a:r>
              <a:rPr lang="en-GB"/>
              <a:t>Non uniform, packed lunch and pen and paper.</a:t>
            </a:r>
          </a:p>
          <a:p>
            <a:r>
              <a:rPr lang="en-GB"/>
              <a:t>Remember to bring your ticket on your phone (with enough battery life!) or print a copy.</a:t>
            </a:r>
          </a:p>
          <a:p>
            <a:r>
              <a:rPr lang="en-GB"/>
              <a:t>Ask loads of questions – you will never get all the providers together in one room again!</a:t>
            </a:r>
          </a:p>
          <a:p>
            <a:r>
              <a:rPr lang="en-GB"/>
              <a:t>Scan the barcode at any of the stands to register your interest and they will email you with more information. </a:t>
            </a:r>
          </a:p>
          <a:p>
            <a:r>
              <a:rPr lang="en-GB"/>
              <a:t>See how many freebies you can get from the stands as well as your copies of the prospectuses but remember they get heavy to carry round!</a:t>
            </a:r>
          </a:p>
          <a:p>
            <a:r>
              <a:rPr lang="en-GB"/>
              <a:t>Go to at least one of the seminars (split between friends to cover as many as possible)</a:t>
            </a:r>
          </a:p>
          <a:p>
            <a:r>
              <a:rPr lang="en-GB"/>
              <a:t>Meet at the identified area promptly at 1:15 for return to school and return on same coach to speed up boarding.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382" y="171118"/>
            <a:ext cx="343844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47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03510fc-593f-4285-9b01-cf61ef2a8d73">
      <UserInfo>
        <DisplayName>Nash, Ryan</DisplayName>
        <AccountId>17</AccountId>
        <AccountType/>
      </UserInfo>
    </SharedWithUsers>
    <lcf76f155ced4ddcb4097134ff3c332f xmlns="319f9c06-069f-4060-a4e9-01e2a4ea733a">
      <Terms xmlns="http://schemas.microsoft.com/office/infopath/2007/PartnerControls"/>
    </lcf76f155ced4ddcb4097134ff3c332f>
    <TaxCatchAll xmlns="f03510fc-593f-4285-9b01-cf61ef2a8d7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416A461D3D440B352289847103B9D" ma:contentTypeVersion="14" ma:contentTypeDescription="Create a new document." ma:contentTypeScope="" ma:versionID="226951d917e6145f48886b24cd90184a">
  <xsd:schema xmlns:xsd="http://www.w3.org/2001/XMLSchema" xmlns:xs="http://www.w3.org/2001/XMLSchema" xmlns:p="http://schemas.microsoft.com/office/2006/metadata/properties" xmlns:ns2="319f9c06-069f-4060-a4e9-01e2a4ea733a" xmlns:ns3="f03510fc-593f-4285-9b01-cf61ef2a8d73" targetNamespace="http://schemas.microsoft.com/office/2006/metadata/properties" ma:root="true" ma:fieldsID="a700b7e42669f0d46dd62ae08f013fca" ns2:_="" ns3:_="">
    <xsd:import namespace="319f9c06-069f-4060-a4e9-01e2a4ea733a"/>
    <xsd:import namespace="f03510fc-593f-4285-9b01-cf61ef2a8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f9c06-069f-4060-a4e9-01e2a4ea73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b896a49-dc33-486a-9cc5-1945d7ab10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510fc-593f-4285-9b01-cf61ef2a8d7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94c8611-b6a8-4cb4-b3eb-84dd12076672}" ma:internalName="TaxCatchAll" ma:showField="CatchAllData" ma:web="f03510fc-593f-4285-9b01-cf61ef2a8d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190ED5-EF41-4CE0-8A13-17443560131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E198B9-4BC5-4363-8239-BCB93E7D23DA}"/>
</file>

<file path=customXml/itemProps3.xml><?xml version="1.0" encoding="utf-8"?>
<ds:datastoreItem xmlns:ds="http://schemas.openxmlformats.org/officeDocument/2006/customXml" ds:itemID="{6334AC05-C3B5-49CA-991A-1219D4CF72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Futures</vt:lpstr>
      <vt:lpstr>Housekeeping:</vt:lpstr>
      <vt:lpstr>HE Visit Preparation</vt:lpstr>
      <vt:lpstr>Ticket Download:</vt:lpstr>
      <vt:lpstr>PowerPoint Presentation</vt:lpstr>
      <vt:lpstr>What’s There?</vt:lpstr>
      <vt:lpstr>PowerPoint Presentation</vt:lpstr>
      <vt:lpstr>Talks/Seminars</vt:lpstr>
      <vt:lpstr>Reminders on the day:</vt:lpstr>
      <vt:lpstr>Preparation</vt:lpstr>
    </vt:vector>
  </TitlesOfParts>
  <Company>Chosen Hill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Futures</dc:title>
  <dc:creator>Sarah Thomas</dc:creator>
  <cp:revision>1</cp:revision>
  <dcterms:created xsi:type="dcterms:W3CDTF">2018-03-20T10:19:51Z</dcterms:created>
  <dcterms:modified xsi:type="dcterms:W3CDTF">2022-06-14T08:52:34Z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0x0101006FC416A461D3D440B352289847103B9D</vt:lpwstr>
  </property>
</Properties>
</file>