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9525"/>
            <a:ext cx="7560564" cy="264641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4500" y="2140711"/>
            <a:ext cx="1161415" cy="422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4359" y="2722946"/>
            <a:ext cx="6674484" cy="5991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necalearning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gpbooks.co.uk/secondary-books" TargetMode="External"/><Relationship Id="rId4" Type="http://schemas.openxmlformats.org/officeDocument/2006/relationships/hyperlink" Target="http://www.focuselearning.co.u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64300" y="9896347"/>
            <a:ext cx="6527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004F38"/>
                </a:solidFill>
                <a:latin typeface="Calibri"/>
                <a:cs typeface="Calibri"/>
              </a:rPr>
              <a:t>Page</a:t>
            </a:r>
            <a:r>
              <a:rPr sz="1100" spc="-1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4F38"/>
                </a:solidFill>
                <a:latin typeface="Calibri"/>
                <a:cs typeface="Calibri"/>
              </a:rPr>
              <a:t>1</a:t>
            </a:r>
            <a:r>
              <a:rPr sz="1100" b="1" spc="-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004F38"/>
                </a:solidFill>
                <a:latin typeface="Calibri"/>
                <a:cs typeface="Calibri"/>
              </a:rPr>
              <a:t>of</a:t>
            </a:r>
            <a:r>
              <a:rPr sz="1100" spc="-1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100" b="1" spc="-50" dirty="0">
                <a:solidFill>
                  <a:srgbClr val="004F38"/>
                </a:solidFill>
                <a:latin typeface="Calibri"/>
                <a:cs typeface="Calibri"/>
              </a:rPr>
              <a:t>1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62660" y="10070083"/>
            <a:ext cx="27933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004F38"/>
                </a:solidFill>
                <a:latin typeface="Calibri"/>
                <a:cs typeface="Calibri"/>
              </a:rPr>
              <a:t>Chosen</a:t>
            </a:r>
            <a:r>
              <a:rPr sz="1000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004F38"/>
                </a:solidFill>
                <a:latin typeface="Calibri"/>
                <a:cs typeface="Calibri"/>
              </a:rPr>
              <a:t>Hill</a:t>
            </a:r>
            <a:r>
              <a:rPr sz="1000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004F38"/>
                </a:solidFill>
                <a:latin typeface="Calibri"/>
                <a:cs typeface="Calibri"/>
              </a:rPr>
              <a:t>School</a:t>
            </a:r>
            <a:r>
              <a:rPr sz="1000" spc="-3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004F38"/>
                </a:solidFill>
                <a:latin typeface="Calibri"/>
                <a:cs typeface="Calibri"/>
              </a:rPr>
              <a:t>Home</a:t>
            </a:r>
            <a:r>
              <a:rPr sz="1000" spc="-3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004F38"/>
                </a:solidFill>
                <a:latin typeface="Calibri"/>
                <a:cs typeface="Calibri"/>
              </a:rPr>
              <a:t>Learning</a:t>
            </a:r>
            <a:r>
              <a:rPr sz="1000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004F38"/>
                </a:solidFill>
                <a:latin typeface="Calibri"/>
                <a:cs typeface="Calibri"/>
              </a:rPr>
              <a:t>Rationale:</a:t>
            </a:r>
            <a:r>
              <a:rPr sz="1000" spc="-3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004F38"/>
                </a:solidFill>
                <a:latin typeface="Calibri"/>
                <a:cs typeface="Calibri"/>
              </a:rPr>
              <a:t>SCIENCE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9991916"/>
            <a:ext cx="404494" cy="359409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68628" y="9907462"/>
            <a:ext cx="6623684" cy="0"/>
          </a:xfrm>
          <a:custGeom>
            <a:avLst/>
            <a:gdLst/>
            <a:ahLst/>
            <a:cxnLst/>
            <a:rect l="l" t="t" r="r" b="b"/>
            <a:pathLst>
              <a:path w="6623684">
                <a:moveTo>
                  <a:pt x="0" y="0"/>
                </a:moveTo>
                <a:lnTo>
                  <a:pt x="6623684" y="0"/>
                </a:lnTo>
              </a:path>
            </a:pathLst>
          </a:custGeom>
          <a:ln w="12700">
            <a:solidFill>
              <a:srgbClr val="004F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SCIENCE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algn="just">
              <a:lnSpc>
                <a:spcPct val="101800"/>
              </a:lnSpc>
              <a:spcBef>
                <a:spcPts val="80"/>
              </a:spcBef>
            </a:pPr>
            <a:r>
              <a:rPr dirty="0"/>
              <a:t>Home</a:t>
            </a:r>
            <a:r>
              <a:rPr spc="-25" dirty="0"/>
              <a:t> </a:t>
            </a:r>
            <a:r>
              <a:rPr dirty="0"/>
              <a:t>Learning</a:t>
            </a:r>
            <a:r>
              <a:rPr spc="-25" dirty="0"/>
              <a:t> </a:t>
            </a:r>
            <a:r>
              <a:rPr dirty="0"/>
              <a:t>is</a:t>
            </a:r>
            <a:r>
              <a:rPr spc="-20" dirty="0"/>
              <a:t> </a:t>
            </a:r>
            <a:r>
              <a:rPr dirty="0"/>
              <a:t>an</a:t>
            </a:r>
            <a:r>
              <a:rPr spc="-25" dirty="0"/>
              <a:t> </a:t>
            </a:r>
            <a:r>
              <a:rPr dirty="0"/>
              <a:t>important</a:t>
            </a:r>
            <a:r>
              <a:rPr spc="-20" dirty="0"/>
              <a:t> </a:t>
            </a:r>
            <a:r>
              <a:rPr dirty="0"/>
              <a:t>part</a:t>
            </a:r>
            <a:r>
              <a:rPr spc="-20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Science</a:t>
            </a:r>
            <a:r>
              <a:rPr spc="-20" dirty="0"/>
              <a:t> </a:t>
            </a:r>
            <a:r>
              <a:rPr dirty="0"/>
              <a:t>and</a:t>
            </a:r>
            <a:r>
              <a:rPr spc="-25" dirty="0"/>
              <a:t> </a:t>
            </a:r>
            <a:r>
              <a:rPr dirty="0"/>
              <a:t>has</a:t>
            </a:r>
            <a:r>
              <a:rPr spc="-20" dirty="0"/>
              <a:t> </a:t>
            </a:r>
            <a:r>
              <a:rPr dirty="0"/>
              <a:t>many</a:t>
            </a:r>
            <a:r>
              <a:rPr spc="-15" dirty="0"/>
              <a:t> </a:t>
            </a:r>
            <a:r>
              <a:rPr dirty="0"/>
              <a:t>functions,</a:t>
            </a:r>
            <a:r>
              <a:rPr spc="-20" dirty="0"/>
              <a:t> </a:t>
            </a:r>
            <a:r>
              <a:rPr dirty="0"/>
              <a:t>one</a:t>
            </a:r>
            <a:r>
              <a:rPr spc="-20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dirty="0"/>
              <a:t>main</a:t>
            </a:r>
            <a:r>
              <a:rPr spc="-25" dirty="0"/>
              <a:t> </a:t>
            </a:r>
            <a:r>
              <a:rPr dirty="0"/>
              <a:t>ones</a:t>
            </a:r>
            <a:r>
              <a:rPr spc="-20" dirty="0"/>
              <a:t> </a:t>
            </a:r>
            <a:r>
              <a:rPr dirty="0"/>
              <a:t>being</a:t>
            </a:r>
            <a:r>
              <a:rPr spc="-25" dirty="0"/>
              <a:t> </a:t>
            </a:r>
            <a:r>
              <a:rPr dirty="0"/>
              <a:t>to</a:t>
            </a:r>
            <a:r>
              <a:rPr spc="-15" dirty="0"/>
              <a:t> </a:t>
            </a:r>
            <a:r>
              <a:rPr dirty="0"/>
              <a:t>reinforce</a:t>
            </a:r>
            <a:r>
              <a:rPr spc="-20" dirty="0"/>
              <a:t> </a:t>
            </a:r>
            <a:r>
              <a:rPr spc="-10" dirty="0"/>
              <a:t>skills, </a:t>
            </a:r>
            <a:r>
              <a:rPr dirty="0"/>
              <a:t>concepts</a:t>
            </a:r>
            <a:r>
              <a:rPr spc="-35" dirty="0"/>
              <a:t> </a:t>
            </a:r>
            <a:r>
              <a:rPr dirty="0"/>
              <a:t>and</a:t>
            </a:r>
            <a:r>
              <a:rPr spc="-30" dirty="0"/>
              <a:t> </a:t>
            </a:r>
            <a:r>
              <a:rPr dirty="0"/>
              <a:t>information</a:t>
            </a:r>
            <a:r>
              <a:rPr spc="-30" dirty="0"/>
              <a:t> </a:t>
            </a:r>
            <a:r>
              <a:rPr dirty="0"/>
              <a:t>learned</a:t>
            </a:r>
            <a:r>
              <a:rPr spc="-30" dirty="0"/>
              <a:t> </a:t>
            </a:r>
            <a:r>
              <a:rPr dirty="0"/>
              <a:t>in</a:t>
            </a:r>
            <a:r>
              <a:rPr spc="-30" dirty="0"/>
              <a:t> </a:t>
            </a:r>
            <a:r>
              <a:rPr dirty="0"/>
              <a:t>class.</a:t>
            </a:r>
            <a:r>
              <a:rPr spc="-30" dirty="0"/>
              <a:t> </a:t>
            </a:r>
            <a:r>
              <a:rPr dirty="0"/>
              <a:t>It</a:t>
            </a:r>
            <a:r>
              <a:rPr spc="-25" dirty="0"/>
              <a:t> </a:t>
            </a:r>
            <a:r>
              <a:rPr dirty="0"/>
              <a:t>can</a:t>
            </a:r>
            <a:r>
              <a:rPr spc="-30" dirty="0"/>
              <a:t> </a:t>
            </a:r>
            <a:r>
              <a:rPr dirty="0"/>
              <a:t>be</a:t>
            </a:r>
            <a:r>
              <a:rPr spc="-25" dirty="0"/>
              <a:t> </a:t>
            </a:r>
            <a:r>
              <a:rPr dirty="0"/>
              <a:t>used</a:t>
            </a:r>
            <a:r>
              <a:rPr spc="-30" dirty="0"/>
              <a:t> </a:t>
            </a:r>
            <a:r>
              <a:rPr dirty="0"/>
              <a:t>to</a:t>
            </a:r>
            <a:r>
              <a:rPr spc="-20" dirty="0"/>
              <a:t> </a:t>
            </a:r>
            <a:r>
              <a:rPr spc="-10" dirty="0"/>
              <a:t>prepare</a:t>
            </a:r>
            <a:r>
              <a:rPr spc="-30" dirty="0"/>
              <a:t> </a:t>
            </a:r>
            <a:r>
              <a:rPr dirty="0"/>
              <a:t>students</a:t>
            </a:r>
            <a:r>
              <a:rPr spc="-30" dirty="0"/>
              <a:t> </a:t>
            </a:r>
            <a:r>
              <a:rPr dirty="0"/>
              <a:t>for</a:t>
            </a:r>
            <a:r>
              <a:rPr spc="-40" dirty="0"/>
              <a:t> </a:t>
            </a:r>
            <a:r>
              <a:rPr dirty="0"/>
              <a:t>upcoming</a:t>
            </a:r>
            <a:r>
              <a:rPr spc="-30" dirty="0"/>
              <a:t> </a:t>
            </a:r>
            <a:r>
              <a:rPr dirty="0"/>
              <a:t>class</a:t>
            </a:r>
            <a:r>
              <a:rPr spc="-30" dirty="0"/>
              <a:t> </a:t>
            </a:r>
            <a:r>
              <a:rPr dirty="0"/>
              <a:t>topics</a:t>
            </a:r>
            <a:r>
              <a:rPr spc="-30" dirty="0"/>
              <a:t> </a:t>
            </a:r>
            <a:r>
              <a:rPr dirty="0"/>
              <a:t>and</a:t>
            </a:r>
            <a:r>
              <a:rPr spc="-30" dirty="0"/>
              <a:t> </a:t>
            </a:r>
            <a:r>
              <a:rPr dirty="0"/>
              <a:t>help</a:t>
            </a:r>
            <a:r>
              <a:rPr spc="-30" dirty="0"/>
              <a:t> </a:t>
            </a:r>
            <a:r>
              <a:rPr spc="-20" dirty="0"/>
              <a:t>them </a:t>
            </a:r>
            <a:r>
              <a:rPr dirty="0"/>
              <a:t>feel</a:t>
            </a:r>
            <a:r>
              <a:rPr spc="-30" dirty="0"/>
              <a:t> </a:t>
            </a:r>
            <a:r>
              <a:rPr dirty="0"/>
              <a:t>more</a:t>
            </a:r>
            <a:r>
              <a:rPr spc="-10" dirty="0"/>
              <a:t> </a:t>
            </a:r>
            <a:r>
              <a:rPr dirty="0"/>
              <a:t>confident</a:t>
            </a:r>
            <a:r>
              <a:rPr spc="-10" dirty="0"/>
              <a:t> </a:t>
            </a:r>
            <a:r>
              <a:rPr dirty="0"/>
              <a:t>in</a:t>
            </a:r>
            <a:r>
              <a:rPr spc="-30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dirty="0"/>
              <a:t>material</a:t>
            </a:r>
            <a:r>
              <a:rPr spc="-15" dirty="0"/>
              <a:t> </a:t>
            </a:r>
            <a:r>
              <a:rPr dirty="0"/>
              <a:t>they</a:t>
            </a:r>
            <a:r>
              <a:rPr spc="-10" dirty="0"/>
              <a:t> </a:t>
            </a:r>
            <a:r>
              <a:rPr dirty="0"/>
              <a:t>are</a:t>
            </a:r>
            <a:r>
              <a:rPr spc="-10" dirty="0"/>
              <a:t> learning.</a:t>
            </a:r>
          </a:p>
          <a:p>
            <a:pPr>
              <a:lnSpc>
                <a:spcPct val="100000"/>
              </a:lnSpc>
            </a:pPr>
            <a:endParaRPr spc="-10" dirty="0"/>
          </a:p>
          <a:p>
            <a:pPr marL="12700" marR="5080" algn="just">
              <a:lnSpc>
                <a:spcPct val="101800"/>
              </a:lnSpc>
            </a:pPr>
            <a:r>
              <a:rPr dirty="0"/>
              <a:t>To</a:t>
            </a:r>
            <a:r>
              <a:rPr spc="-20" dirty="0"/>
              <a:t> </a:t>
            </a:r>
            <a:r>
              <a:rPr spc="-10" dirty="0"/>
              <a:t>succeed</a:t>
            </a:r>
            <a:r>
              <a:rPr spc="-30" dirty="0"/>
              <a:t> </a:t>
            </a:r>
            <a:r>
              <a:rPr dirty="0"/>
              <a:t>in</a:t>
            </a:r>
            <a:r>
              <a:rPr spc="-10" dirty="0"/>
              <a:t> </a:t>
            </a:r>
            <a:r>
              <a:rPr dirty="0"/>
              <a:t>Science</a:t>
            </a:r>
            <a:r>
              <a:rPr spc="-20" dirty="0"/>
              <a:t> </a:t>
            </a:r>
            <a:r>
              <a:rPr dirty="0"/>
              <a:t>we</a:t>
            </a:r>
            <a:r>
              <a:rPr spc="-15" dirty="0"/>
              <a:t> </a:t>
            </a:r>
            <a:r>
              <a:rPr spc="-10" dirty="0"/>
              <a:t>encourage</a:t>
            </a:r>
            <a:r>
              <a:rPr spc="-20" dirty="0"/>
              <a:t> </a:t>
            </a:r>
            <a:r>
              <a:rPr dirty="0"/>
              <a:t>students</a:t>
            </a:r>
            <a:r>
              <a:rPr spc="-20" dirty="0"/>
              <a:t> </a:t>
            </a:r>
            <a:r>
              <a:rPr dirty="0"/>
              <a:t>to</a:t>
            </a:r>
            <a:r>
              <a:rPr spc="-20" dirty="0"/>
              <a:t> </a:t>
            </a:r>
            <a:r>
              <a:rPr dirty="0"/>
              <a:t>work</a:t>
            </a:r>
            <a:r>
              <a:rPr spc="-35" dirty="0"/>
              <a:t> </a:t>
            </a:r>
            <a:r>
              <a:rPr spc="-10" dirty="0"/>
              <a:t>independently,</a:t>
            </a:r>
            <a:r>
              <a:rPr spc="-20" dirty="0"/>
              <a:t> </a:t>
            </a:r>
            <a:r>
              <a:rPr dirty="0"/>
              <a:t>as</a:t>
            </a:r>
            <a:r>
              <a:rPr spc="-25" dirty="0"/>
              <a:t> </a:t>
            </a:r>
            <a:r>
              <a:rPr dirty="0"/>
              <a:t>well</a:t>
            </a:r>
            <a:r>
              <a:rPr spc="-10" dirty="0"/>
              <a:t> </a:t>
            </a:r>
            <a:r>
              <a:rPr dirty="0"/>
              <a:t>as,</a:t>
            </a:r>
            <a:r>
              <a:rPr spc="-25" dirty="0"/>
              <a:t> </a:t>
            </a:r>
            <a:r>
              <a:rPr spc="-10" dirty="0"/>
              <a:t>collaboratively</a:t>
            </a:r>
            <a:r>
              <a:rPr spc="-1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tasks</a:t>
            </a:r>
            <a:r>
              <a:rPr spc="-20" dirty="0"/>
              <a:t> </a:t>
            </a:r>
            <a:r>
              <a:rPr dirty="0"/>
              <a:t>at</a:t>
            </a:r>
            <a:r>
              <a:rPr spc="-35" dirty="0"/>
              <a:t> </a:t>
            </a:r>
            <a:r>
              <a:rPr dirty="0"/>
              <a:t>home</a:t>
            </a:r>
            <a:r>
              <a:rPr spc="-20" dirty="0"/>
              <a:t> </a:t>
            </a:r>
            <a:r>
              <a:rPr spc="-25" dirty="0"/>
              <a:t>can </a:t>
            </a:r>
            <a:r>
              <a:rPr dirty="0"/>
              <a:t>give</a:t>
            </a:r>
            <a:r>
              <a:rPr spc="235" dirty="0"/>
              <a:t> </a:t>
            </a:r>
            <a:r>
              <a:rPr dirty="0"/>
              <a:t>students</a:t>
            </a:r>
            <a:r>
              <a:rPr spc="225" dirty="0"/>
              <a:t> </a:t>
            </a:r>
            <a:r>
              <a:rPr dirty="0"/>
              <a:t>the</a:t>
            </a:r>
            <a:r>
              <a:rPr spc="235" dirty="0"/>
              <a:t> </a:t>
            </a:r>
            <a:r>
              <a:rPr dirty="0"/>
              <a:t>chance</a:t>
            </a:r>
            <a:r>
              <a:rPr spc="229" dirty="0"/>
              <a:t> </a:t>
            </a:r>
            <a:r>
              <a:rPr dirty="0"/>
              <a:t>to</a:t>
            </a:r>
            <a:r>
              <a:rPr spc="240" dirty="0"/>
              <a:t> </a:t>
            </a:r>
            <a:r>
              <a:rPr dirty="0"/>
              <a:t>explore</a:t>
            </a:r>
            <a:r>
              <a:rPr spc="240" dirty="0"/>
              <a:t> </a:t>
            </a:r>
            <a:r>
              <a:rPr dirty="0"/>
              <a:t>topics</a:t>
            </a:r>
            <a:r>
              <a:rPr spc="235" dirty="0"/>
              <a:t> </a:t>
            </a:r>
            <a:r>
              <a:rPr dirty="0"/>
              <a:t>that</a:t>
            </a:r>
            <a:r>
              <a:rPr spc="240" dirty="0"/>
              <a:t> </a:t>
            </a:r>
            <a:r>
              <a:rPr dirty="0"/>
              <a:t>interest</a:t>
            </a:r>
            <a:r>
              <a:rPr spc="235" dirty="0"/>
              <a:t> </a:t>
            </a:r>
            <a:r>
              <a:rPr dirty="0"/>
              <a:t>them.</a:t>
            </a:r>
            <a:r>
              <a:rPr spc="235" dirty="0"/>
              <a:t> </a:t>
            </a:r>
            <a:r>
              <a:rPr dirty="0"/>
              <a:t>Homework</a:t>
            </a:r>
            <a:r>
              <a:rPr spc="225" dirty="0"/>
              <a:t> </a:t>
            </a:r>
            <a:r>
              <a:rPr dirty="0"/>
              <a:t>helps</a:t>
            </a:r>
            <a:r>
              <a:rPr spc="240" dirty="0"/>
              <a:t> </a:t>
            </a:r>
            <a:r>
              <a:rPr dirty="0"/>
              <a:t>to</a:t>
            </a:r>
            <a:r>
              <a:rPr spc="240" dirty="0"/>
              <a:t> </a:t>
            </a:r>
            <a:r>
              <a:rPr dirty="0"/>
              <a:t>develop</a:t>
            </a:r>
            <a:r>
              <a:rPr spc="235" dirty="0"/>
              <a:t> </a:t>
            </a:r>
            <a:r>
              <a:rPr spc="-10" dirty="0"/>
              <a:t>self-</a:t>
            </a:r>
            <a:r>
              <a:rPr dirty="0"/>
              <a:t>discipline</a:t>
            </a:r>
            <a:r>
              <a:rPr spc="235" dirty="0"/>
              <a:t> </a:t>
            </a:r>
            <a:r>
              <a:rPr spc="-25" dirty="0"/>
              <a:t>and </a:t>
            </a:r>
            <a:r>
              <a:rPr dirty="0"/>
              <a:t>encourages</a:t>
            </a:r>
            <a:r>
              <a:rPr spc="10" dirty="0"/>
              <a:t> </a:t>
            </a:r>
            <a:r>
              <a:rPr dirty="0"/>
              <a:t>students</a:t>
            </a:r>
            <a:r>
              <a:rPr spc="10" dirty="0"/>
              <a:t> </a:t>
            </a:r>
            <a:r>
              <a:rPr dirty="0"/>
              <a:t>to</a:t>
            </a:r>
            <a:r>
              <a:rPr spc="15" dirty="0"/>
              <a:t> </a:t>
            </a:r>
            <a:r>
              <a:rPr dirty="0"/>
              <a:t>take</a:t>
            </a:r>
            <a:r>
              <a:rPr spc="25" dirty="0"/>
              <a:t> </a:t>
            </a:r>
            <a:r>
              <a:rPr dirty="0"/>
              <a:t>initiative</a:t>
            </a:r>
            <a:r>
              <a:rPr spc="20" dirty="0"/>
              <a:t> </a:t>
            </a:r>
            <a:r>
              <a:rPr dirty="0"/>
              <a:t>and</a:t>
            </a:r>
            <a:r>
              <a:rPr spc="5" dirty="0"/>
              <a:t> </a:t>
            </a:r>
            <a:r>
              <a:rPr dirty="0"/>
              <a:t>responsibility</a:t>
            </a:r>
            <a:r>
              <a:rPr spc="15" dirty="0"/>
              <a:t> </a:t>
            </a:r>
            <a:r>
              <a:rPr dirty="0"/>
              <a:t>for</a:t>
            </a:r>
            <a:r>
              <a:rPr spc="10" dirty="0"/>
              <a:t> </a:t>
            </a:r>
            <a:r>
              <a:rPr dirty="0"/>
              <a:t>completing</a:t>
            </a:r>
            <a:r>
              <a:rPr spc="20" dirty="0"/>
              <a:t> </a:t>
            </a:r>
            <a:r>
              <a:rPr dirty="0"/>
              <a:t>a</a:t>
            </a:r>
            <a:r>
              <a:rPr spc="15" dirty="0"/>
              <a:t> </a:t>
            </a:r>
            <a:r>
              <a:rPr dirty="0"/>
              <a:t>task.</a:t>
            </a:r>
            <a:r>
              <a:rPr spc="5" dirty="0"/>
              <a:t> </a:t>
            </a:r>
            <a:r>
              <a:rPr dirty="0"/>
              <a:t>Crucially</a:t>
            </a:r>
            <a:r>
              <a:rPr spc="25" dirty="0"/>
              <a:t> </a:t>
            </a:r>
            <a:r>
              <a:rPr dirty="0"/>
              <a:t>for</a:t>
            </a:r>
            <a:r>
              <a:rPr spc="10" dirty="0"/>
              <a:t> </a:t>
            </a:r>
            <a:r>
              <a:rPr dirty="0"/>
              <a:t>exam</a:t>
            </a:r>
            <a:r>
              <a:rPr spc="20" dirty="0"/>
              <a:t> </a:t>
            </a:r>
            <a:r>
              <a:rPr dirty="0"/>
              <a:t>success</a:t>
            </a:r>
            <a:r>
              <a:rPr spc="10" dirty="0"/>
              <a:t> </a:t>
            </a:r>
            <a:r>
              <a:rPr spc="-10" dirty="0"/>
              <a:t>homework </a:t>
            </a:r>
            <a:r>
              <a:rPr dirty="0"/>
              <a:t>can</a:t>
            </a:r>
            <a:r>
              <a:rPr spc="-20" dirty="0"/>
              <a:t> </a:t>
            </a:r>
            <a:r>
              <a:rPr dirty="0"/>
              <a:t>provide</a:t>
            </a:r>
            <a:r>
              <a:rPr spc="-10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dirty="0"/>
              <a:t>time</a:t>
            </a:r>
            <a:r>
              <a:rPr spc="-25" dirty="0"/>
              <a:t> </a:t>
            </a:r>
            <a:r>
              <a:rPr dirty="0"/>
              <a:t>for</a:t>
            </a:r>
            <a:r>
              <a:rPr spc="-25" dirty="0"/>
              <a:t> </a:t>
            </a:r>
            <a:r>
              <a:rPr dirty="0"/>
              <a:t>the</a:t>
            </a:r>
            <a:r>
              <a:rPr spc="-5" dirty="0"/>
              <a:t> </a:t>
            </a:r>
            <a:r>
              <a:rPr dirty="0"/>
              <a:t>practise</a:t>
            </a:r>
            <a:r>
              <a:rPr spc="-2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exam</a:t>
            </a:r>
            <a:r>
              <a:rPr spc="-20" dirty="0"/>
              <a:t> </a:t>
            </a:r>
            <a:r>
              <a:rPr spc="-10" dirty="0"/>
              <a:t>technique.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pc="-10" dirty="0"/>
          </a:p>
          <a:p>
            <a:pPr marL="12700" marR="5080" algn="just">
              <a:lnSpc>
                <a:spcPct val="101499"/>
              </a:lnSpc>
            </a:pPr>
            <a:r>
              <a:rPr dirty="0"/>
              <a:t>Alongside</a:t>
            </a:r>
            <a:r>
              <a:rPr spc="-15" dirty="0"/>
              <a:t> </a:t>
            </a:r>
            <a:r>
              <a:rPr dirty="0"/>
              <a:t>work</a:t>
            </a:r>
            <a:r>
              <a:rPr spc="-25" dirty="0"/>
              <a:t> </a:t>
            </a:r>
            <a:r>
              <a:rPr dirty="0"/>
              <a:t>that</a:t>
            </a:r>
            <a:r>
              <a:rPr spc="-20" dirty="0"/>
              <a:t> </a:t>
            </a:r>
            <a:r>
              <a:rPr dirty="0"/>
              <a:t>is</a:t>
            </a:r>
            <a:r>
              <a:rPr spc="-15" dirty="0"/>
              <a:t> </a:t>
            </a:r>
            <a:r>
              <a:rPr spc="-10" dirty="0"/>
              <a:t>specifically</a:t>
            </a:r>
            <a:r>
              <a:rPr spc="-5" dirty="0"/>
              <a:t> </a:t>
            </a:r>
            <a:r>
              <a:rPr dirty="0"/>
              <a:t>set</a:t>
            </a:r>
            <a:r>
              <a:rPr spc="-15" dirty="0"/>
              <a:t> </a:t>
            </a:r>
            <a:r>
              <a:rPr dirty="0"/>
              <a:t>by</a:t>
            </a:r>
            <a:r>
              <a:rPr spc="-5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spc="-10" dirty="0"/>
              <a:t>teacher,</a:t>
            </a:r>
            <a:r>
              <a:rPr spc="-35" dirty="0"/>
              <a:t> </a:t>
            </a:r>
            <a:r>
              <a:rPr dirty="0"/>
              <a:t>we</a:t>
            </a:r>
            <a:r>
              <a:rPr spc="-25" dirty="0"/>
              <a:t> </a:t>
            </a:r>
            <a:r>
              <a:rPr dirty="0"/>
              <a:t>encourage</a:t>
            </a:r>
            <a:r>
              <a:rPr spc="-10" dirty="0"/>
              <a:t> </a:t>
            </a:r>
            <a:r>
              <a:rPr dirty="0"/>
              <a:t>students</a:t>
            </a:r>
            <a:r>
              <a:rPr spc="-15" dirty="0"/>
              <a:t> </a:t>
            </a:r>
            <a:r>
              <a:rPr dirty="0"/>
              <a:t>to</a:t>
            </a:r>
            <a:r>
              <a:rPr spc="-5" dirty="0"/>
              <a:t> </a:t>
            </a:r>
            <a:r>
              <a:rPr dirty="0"/>
              <a:t>seek</a:t>
            </a:r>
            <a:r>
              <a:rPr spc="-25" dirty="0"/>
              <a:t> </a:t>
            </a:r>
            <a:r>
              <a:rPr dirty="0"/>
              <a:t>out</a:t>
            </a:r>
            <a:r>
              <a:rPr spc="-20" dirty="0"/>
              <a:t> </a:t>
            </a:r>
            <a:r>
              <a:rPr dirty="0"/>
              <a:t>wider</a:t>
            </a:r>
            <a:r>
              <a:rPr spc="-30" dirty="0"/>
              <a:t> </a:t>
            </a:r>
            <a:r>
              <a:rPr dirty="0"/>
              <a:t>reading</a:t>
            </a:r>
            <a:r>
              <a:rPr spc="-25" dirty="0"/>
              <a:t> </a:t>
            </a:r>
            <a:r>
              <a:rPr dirty="0"/>
              <a:t>or</a:t>
            </a:r>
            <a:r>
              <a:rPr spc="-15" dirty="0"/>
              <a:t> </a:t>
            </a:r>
            <a:r>
              <a:rPr dirty="0"/>
              <a:t>activities</a:t>
            </a:r>
            <a:r>
              <a:rPr spc="-15" dirty="0"/>
              <a:t> </a:t>
            </a:r>
            <a:r>
              <a:rPr spc="-25" dirty="0"/>
              <a:t>to </a:t>
            </a:r>
            <a:r>
              <a:rPr dirty="0"/>
              <a:t>enrich</a:t>
            </a:r>
            <a:r>
              <a:rPr spc="135" dirty="0"/>
              <a:t> </a:t>
            </a:r>
            <a:r>
              <a:rPr dirty="0"/>
              <a:t>their</a:t>
            </a:r>
            <a:r>
              <a:rPr spc="140" dirty="0"/>
              <a:t> </a:t>
            </a:r>
            <a:r>
              <a:rPr dirty="0"/>
              <a:t>understanding</a:t>
            </a:r>
            <a:r>
              <a:rPr spc="140" dirty="0"/>
              <a:t> </a:t>
            </a:r>
            <a:r>
              <a:rPr dirty="0"/>
              <a:t>of</a:t>
            </a:r>
            <a:r>
              <a:rPr spc="140" dirty="0"/>
              <a:t> </a:t>
            </a:r>
            <a:r>
              <a:rPr dirty="0"/>
              <a:t>Science.</a:t>
            </a:r>
            <a:r>
              <a:rPr spc="135" dirty="0"/>
              <a:t> </a:t>
            </a:r>
            <a:r>
              <a:rPr dirty="0"/>
              <a:t>There</a:t>
            </a:r>
            <a:r>
              <a:rPr spc="140" dirty="0"/>
              <a:t> </a:t>
            </a:r>
            <a:r>
              <a:rPr dirty="0"/>
              <a:t>are</a:t>
            </a:r>
            <a:r>
              <a:rPr spc="135" dirty="0"/>
              <a:t> </a:t>
            </a:r>
            <a:r>
              <a:rPr dirty="0"/>
              <a:t>many</a:t>
            </a:r>
            <a:r>
              <a:rPr spc="145" dirty="0"/>
              <a:t> </a:t>
            </a:r>
            <a:r>
              <a:rPr dirty="0"/>
              <a:t>websites</a:t>
            </a:r>
            <a:r>
              <a:rPr spc="140" dirty="0"/>
              <a:t> </a:t>
            </a:r>
            <a:r>
              <a:rPr dirty="0"/>
              <a:t>and</a:t>
            </a:r>
            <a:r>
              <a:rPr spc="125" dirty="0"/>
              <a:t> </a:t>
            </a:r>
            <a:r>
              <a:rPr dirty="0"/>
              <a:t>Youtube</a:t>
            </a:r>
            <a:r>
              <a:rPr spc="114" dirty="0"/>
              <a:t> </a:t>
            </a:r>
            <a:r>
              <a:rPr dirty="0"/>
              <a:t>channels</a:t>
            </a:r>
            <a:r>
              <a:rPr spc="145" dirty="0"/>
              <a:t> </a:t>
            </a:r>
            <a:r>
              <a:rPr dirty="0"/>
              <a:t>that</a:t>
            </a:r>
            <a:r>
              <a:rPr spc="140" dirty="0"/>
              <a:t> </a:t>
            </a:r>
            <a:r>
              <a:rPr dirty="0"/>
              <a:t>support</a:t>
            </a:r>
            <a:r>
              <a:rPr spc="140" dirty="0"/>
              <a:t> </a:t>
            </a:r>
            <a:r>
              <a:rPr dirty="0"/>
              <a:t>Science</a:t>
            </a:r>
            <a:r>
              <a:rPr spc="145" dirty="0"/>
              <a:t> </a:t>
            </a:r>
            <a:r>
              <a:rPr spc="-25" dirty="0"/>
              <a:t>and </a:t>
            </a:r>
            <a:r>
              <a:rPr dirty="0"/>
              <a:t>teachers</a:t>
            </a:r>
            <a:r>
              <a:rPr spc="5" dirty="0"/>
              <a:t> </a:t>
            </a:r>
            <a:r>
              <a:rPr dirty="0"/>
              <a:t>are</a:t>
            </a:r>
            <a:r>
              <a:rPr spc="20" dirty="0"/>
              <a:t> </a:t>
            </a:r>
            <a:r>
              <a:rPr dirty="0"/>
              <a:t>always</a:t>
            </a:r>
            <a:r>
              <a:rPr spc="20" dirty="0"/>
              <a:t> </a:t>
            </a:r>
            <a:r>
              <a:rPr dirty="0"/>
              <a:t>happy</a:t>
            </a:r>
            <a:r>
              <a:rPr spc="10" dirty="0"/>
              <a:t> </a:t>
            </a:r>
            <a:r>
              <a:rPr dirty="0"/>
              <a:t>to</a:t>
            </a:r>
            <a:r>
              <a:rPr spc="15" dirty="0"/>
              <a:t> </a:t>
            </a:r>
            <a:r>
              <a:rPr dirty="0"/>
              <a:t>make</a:t>
            </a:r>
            <a:r>
              <a:rPr spc="20" dirty="0"/>
              <a:t> </a:t>
            </a:r>
            <a:r>
              <a:rPr dirty="0"/>
              <a:t>recommendations.</a:t>
            </a:r>
            <a:r>
              <a:rPr spc="20" dirty="0"/>
              <a:t> </a:t>
            </a:r>
            <a:r>
              <a:rPr dirty="0"/>
              <a:t>We</a:t>
            </a:r>
            <a:r>
              <a:rPr spc="20" dirty="0"/>
              <a:t> </a:t>
            </a:r>
            <a:r>
              <a:rPr dirty="0"/>
              <a:t>encourage</a:t>
            </a:r>
            <a:r>
              <a:rPr spc="20" dirty="0"/>
              <a:t> </a:t>
            </a:r>
            <a:r>
              <a:rPr dirty="0"/>
              <a:t>the</a:t>
            </a:r>
            <a:r>
              <a:rPr spc="25" dirty="0"/>
              <a:t> </a:t>
            </a:r>
            <a:r>
              <a:rPr dirty="0"/>
              <a:t>use</a:t>
            </a:r>
            <a:r>
              <a:rPr spc="10" dirty="0"/>
              <a:t> </a:t>
            </a:r>
            <a:r>
              <a:rPr dirty="0"/>
              <a:t>of</a:t>
            </a:r>
            <a:r>
              <a:rPr spc="10" dirty="0"/>
              <a:t> </a:t>
            </a:r>
            <a:r>
              <a:rPr dirty="0">
                <a:hlinkClick r:id="rId3"/>
              </a:rPr>
              <a:t>www.senecalearning.com</a:t>
            </a:r>
            <a:r>
              <a:rPr spc="10" dirty="0"/>
              <a:t> </a:t>
            </a:r>
            <a:r>
              <a:rPr dirty="0"/>
              <a:t>as</a:t>
            </a:r>
            <a:r>
              <a:rPr spc="15" dirty="0"/>
              <a:t> </a:t>
            </a:r>
            <a:r>
              <a:rPr dirty="0"/>
              <a:t>a</a:t>
            </a:r>
            <a:r>
              <a:rPr spc="20" dirty="0"/>
              <a:t> </a:t>
            </a:r>
            <a:r>
              <a:rPr spc="-25" dirty="0"/>
              <a:t>way </a:t>
            </a:r>
            <a:r>
              <a:rPr dirty="0"/>
              <a:t>of</a:t>
            </a:r>
            <a:r>
              <a:rPr spc="-5" dirty="0"/>
              <a:t> </a:t>
            </a:r>
            <a:r>
              <a:rPr dirty="0"/>
              <a:t>doing</a:t>
            </a:r>
            <a:r>
              <a:rPr spc="-20" dirty="0"/>
              <a:t> </a:t>
            </a:r>
            <a:r>
              <a:rPr dirty="0"/>
              <a:t>structured</a:t>
            </a:r>
            <a:r>
              <a:rPr spc="-20" dirty="0"/>
              <a:t> </a:t>
            </a:r>
            <a:r>
              <a:rPr dirty="0"/>
              <a:t>revision</a:t>
            </a:r>
            <a:r>
              <a:rPr spc="-10" dirty="0"/>
              <a:t> </a:t>
            </a:r>
            <a:r>
              <a:rPr dirty="0"/>
              <a:t>for</a:t>
            </a:r>
            <a:r>
              <a:rPr spc="-5" dirty="0"/>
              <a:t> </a:t>
            </a:r>
            <a:r>
              <a:rPr dirty="0"/>
              <a:t>all</a:t>
            </a:r>
            <a:r>
              <a:rPr spc="-20" dirty="0"/>
              <a:t> </a:t>
            </a:r>
            <a:r>
              <a:rPr spc="-10" dirty="0"/>
              <a:t>Phases.</a:t>
            </a:r>
          </a:p>
          <a:p>
            <a:pPr>
              <a:lnSpc>
                <a:spcPct val="100000"/>
              </a:lnSpc>
            </a:pPr>
            <a:endParaRPr spc="-10" dirty="0"/>
          </a:p>
          <a:p>
            <a:pPr marL="12700" marR="6350" algn="just">
              <a:lnSpc>
                <a:spcPct val="101800"/>
              </a:lnSpc>
            </a:pPr>
            <a:r>
              <a:rPr dirty="0"/>
              <a:t>The</a:t>
            </a:r>
            <a:r>
              <a:rPr spc="10" dirty="0"/>
              <a:t> </a:t>
            </a:r>
            <a:r>
              <a:rPr dirty="0"/>
              <a:t>Youtube channel ‘Free Science Lessons’ provides</a:t>
            </a:r>
            <a:r>
              <a:rPr spc="-15" dirty="0"/>
              <a:t> </a:t>
            </a:r>
            <a:r>
              <a:rPr dirty="0"/>
              <a:t>excellent, short and</a:t>
            </a:r>
            <a:r>
              <a:rPr spc="-5" dirty="0"/>
              <a:t> </a:t>
            </a:r>
            <a:r>
              <a:rPr dirty="0"/>
              <a:t>easy to</a:t>
            </a:r>
            <a:r>
              <a:rPr spc="15" dirty="0"/>
              <a:t> </a:t>
            </a:r>
            <a:r>
              <a:rPr dirty="0"/>
              <a:t>understand</a:t>
            </a:r>
            <a:r>
              <a:rPr spc="-5" dirty="0"/>
              <a:t> </a:t>
            </a:r>
            <a:r>
              <a:rPr dirty="0"/>
              <a:t>video</a:t>
            </a:r>
            <a:r>
              <a:rPr spc="5" dirty="0"/>
              <a:t> </a:t>
            </a:r>
            <a:r>
              <a:rPr dirty="0"/>
              <a:t>clips that</a:t>
            </a:r>
            <a:r>
              <a:rPr spc="10" dirty="0"/>
              <a:t> </a:t>
            </a:r>
            <a:r>
              <a:rPr dirty="0"/>
              <a:t>help</a:t>
            </a:r>
            <a:r>
              <a:rPr spc="-5" dirty="0"/>
              <a:t> </a:t>
            </a:r>
            <a:r>
              <a:rPr spc="-25" dirty="0"/>
              <a:t>to </a:t>
            </a:r>
            <a:r>
              <a:rPr dirty="0"/>
              <a:t>revise</a:t>
            </a:r>
            <a:r>
              <a:rPr spc="-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GCSE</a:t>
            </a:r>
            <a:r>
              <a:rPr spc="-10" dirty="0"/>
              <a:t> </a:t>
            </a:r>
            <a:r>
              <a:rPr dirty="0"/>
              <a:t>courses.</a:t>
            </a:r>
            <a:r>
              <a:rPr spc="-20" dirty="0"/>
              <a:t> </a:t>
            </a:r>
            <a:r>
              <a:rPr dirty="0"/>
              <a:t>The</a:t>
            </a:r>
            <a:r>
              <a:rPr spc="-5" dirty="0"/>
              <a:t> </a:t>
            </a:r>
            <a:r>
              <a:rPr dirty="0"/>
              <a:t>Science Faculty</a:t>
            </a:r>
            <a:r>
              <a:rPr spc="-15" dirty="0"/>
              <a:t> </a:t>
            </a:r>
            <a:r>
              <a:rPr dirty="0"/>
              <a:t>also subscribes</a:t>
            </a:r>
            <a:r>
              <a:rPr spc="-5" dirty="0"/>
              <a:t> </a:t>
            </a:r>
            <a:r>
              <a:rPr dirty="0"/>
              <a:t>to</a:t>
            </a:r>
            <a:r>
              <a:rPr spc="-5" dirty="0"/>
              <a:t> </a:t>
            </a:r>
            <a:r>
              <a:rPr spc="-10" dirty="0">
                <a:hlinkClick r:id="rId4"/>
              </a:rPr>
              <a:t>www.focuselearning.co.uk</a:t>
            </a:r>
            <a:r>
              <a:rPr dirty="0"/>
              <a:t> which</a:t>
            </a:r>
            <a:r>
              <a:rPr spc="-15" dirty="0"/>
              <a:t> </a:t>
            </a:r>
            <a:r>
              <a:rPr dirty="0"/>
              <a:t>provides</a:t>
            </a:r>
            <a:r>
              <a:rPr spc="-5" dirty="0"/>
              <a:t> </a:t>
            </a:r>
            <a:r>
              <a:rPr dirty="0"/>
              <a:t>very</a:t>
            </a:r>
            <a:r>
              <a:rPr spc="-5" dirty="0"/>
              <a:t> </a:t>
            </a:r>
            <a:r>
              <a:rPr spc="-10" dirty="0"/>
              <a:t>useful </a:t>
            </a:r>
            <a:r>
              <a:rPr dirty="0"/>
              <a:t>simulations</a:t>
            </a:r>
            <a:r>
              <a:rPr spc="-2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dirty="0"/>
              <a:t>GCSE</a:t>
            </a:r>
            <a:r>
              <a:rPr spc="-10" dirty="0"/>
              <a:t> </a:t>
            </a:r>
            <a:r>
              <a:rPr dirty="0"/>
              <a:t>required</a:t>
            </a:r>
            <a:r>
              <a:rPr spc="-20" dirty="0"/>
              <a:t> </a:t>
            </a:r>
            <a:r>
              <a:rPr dirty="0"/>
              <a:t>practical</a:t>
            </a:r>
            <a:r>
              <a:rPr spc="-30" dirty="0"/>
              <a:t> </a:t>
            </a:r>
            <a:r>
              <a:rPr dirty="0"/>
              <a:t>work.</a:t>
            </a:r>
            <a:r>
              <a:rPr spc="-15" dirty="0"/>
              <a:t> </a:t>
            </a:r>
            <a:r>
              <a:rPr dirty="0"/>
              <a:t>Again,</a:t>
            </a:r>
            <a:r>
              <a:rPr spc="-5" dirty="0"/>
              <a:t> </a:t>
            </a:r>
            <a:r>
              <a:rPr dirty="0"/>
              <a:t>teachers</a:t>
            </a:r>
            <a:r>
              <a:rPr spc="-15" dirty="0"/>
              <a:t> </a:t>
            </a:r>
            <a:r>
              <a:rPr dirty="0"/>
              <a:t>will</a:t>
            </a:r>
            <a:r>
              <a:rPr spc="-30" dirty="0"/>
              <a:t> </a:t>
            </a:r>
            <a:r>
              <a:rPr dirty="0"/>
              <a:t>provide</a:t>
            </a:r>
            <a:r>
              <a:rPr spc="-10" dirty="0"/>
              <a:t> </a:t>
            </a:r>
            <a:r>
              <a:rPr dirty="0"/>
              <a:t>the</a:t>
            </a:r>
            <a:r>
              <a:rPr spc="-20" dirty="0"/>
              <a:t> </a:t>
            </a:r>
            <a:r>
              <a:rPr dirty="0"/>
              <a:t>login</a:t>
            </a:r>
            <a:r>
              <a:rPr spc="-20" dirty="0"/>
              <a:t> </a:t>
            </a:r>
            <a:r>
              <a:rPr spc="-10" dirty="0"/>
              <a:t>details.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pc="-10" dirty="0"/>
          </a:p>
          <a:p>
            <a:pPr marL="12700" marR="5715" algn="just">
              <a:lnSpc>
                <a:spcPct val="101400"/>
              </a:lnSpc>
            </a:pPr>
            <a:r>
              <a:rPr dirty="0"/>
              <a:t>We</a:t>
            </a:r>
            <a:r>
              <a:rPr spc="80" dirty="0"/>
              <a:t> </a:t>
            </a:r>
            <a:r>
              <a:rPr dirty="0"/>
              <a:t>recommend</a:t>
            </a:r>
            <a:r>
              <a:rPr spc="80" dirty="0"/>
              <a:t> </a:t>
            </a:r>
            <a:r>
              <a:rPr dirty="0"/>
              <a:t>parents</a:t>
            </a:r>
            <a:r>
              <a:rPr spc="75" dirty="0"/>
              <a:t> </a:t>
            </a:r>
            <a:r>
              <a:rPr dirty="0"/>
              <a:t>investigate</a:t>
            </a:r>
            <a:r>
              <a:rPr spc="85" dirty="0"/>
              <a:t> </a:t>
            </a:r>
            <a:r>
              <a:rPr dirty="0"/>
              <a:t>the</a:t>
            </a:r>
            <a:r>
              <a:rPr spc="80" dirty="0"/>
              <a:t> </a:t>
            </a:r>
            <a:r>
              <a:rPr dirty="0"/>
              <a:t>available</a:t>
            </a:r>
            <a:r>
              <a:rPr spc="80" dirty="0"/>
              <a:t> </a:t>
            </a:r>
            <a:r>
              <a:rPr dirty="0"/>
              <a:t>revision</a:t>
            </a:r>
            <a:r>
              <a:rPr spc="80" dirty="0"/>
              <a:t> </a:t>
            </a:r>
            <a:r>
              <a:rPr dirty="0"/>
              <a:t>materials</a:t>
            </a:r>
            <a:r>
              <a:rPr spc="80" dirty="0"/>
              <a:t> </a:t>
            </a:r>
            <a:r>
              <a:rPr dirty="0"/>
              <a:t>for</a:t>
            </a:r>
            <a:r>
              <a:rPr spc="75" dirty="0"/>
              <a:t> </a:t>
            </a:r>
            <a:r>
              <a:rPr dirty="0"/>
              <a:t>each</a:t>
            </a:r>
            <a:r>
              <a:rPr spc="80" dirty="0"/>
              <a:t> </a:t>
            </a:r>
            <a:r>
              <a:rPr dirty="0"/>
              <a:t>Phase</a:t>
            </a:r>
            <a:r>
              <a:rPr spc="80" dirty="0"/>
              <a:t> </a:t>
            </a:r>
            <a:r>
              <a:rPr dirty="0"/>
              <a:t>to</a:t>
            </a:r>
            <a:r>
              <a:rPr spc="85" dirty="0"/>
              <a:t> </a:t>
            </a:r>
            <a:r>
              <a:rPr dirty="0"/>
              <a:t>support</a:t>
            </a:r>
            <a:r>
              <a:rPr spc="80" dirty="0"/>
              <a:t> </a:t>
            </a:r>
            <a:r>
              <a:rPr dirty="0"/>
              <a:t>home</a:t>
            </a:r>
            <a:r>
              <a:rPr spc="80" dirty="0"/>
              <a:t> </a:t>
            </a:r>
            <a:r>
              <a:rPr dirty="0"/>
              <a:t>learning.</a:t>
            </a:r>
            <a:r>
              <a:rPr spc="80" dirty="0"/>
              <a:t> </a:t>
            </a:r>
            <a:r>
              <a:rPr spc="-25" dirty="0"/>
              <a:t>The </a:t>
            </a:r>
            <a:r>
              <a:rPr dirty="0"/>
              <a:t>Faculty</a:t>
            </a:r>
            <a:r>
              <a:rPr spc="260" dirty="0"/>
              <a:t> </a:t>
            </a:r>
            <a:r>
              <a:rPr dirty="0"/>
              <a:t>highly</a:t>
            </a:r>
            <a:r>
              <a:rPr spc="250" dirty="0"/>
              <a:t> </a:t>
            </a:r>
            <a:r>
              <a:rPr dirty="0"/>
              <a:t>recommends</a:t>
            </a:r>
            <a:r>
              <a:rPr spc="260" dirty="0"/>
              <a:t> </a:t>
            </a:r>
            <a:r>
              <a:rPr spc="-10" dirty="0">
                <a:hlinkClick r:id="rId5"/>
              </a:rPr>
              <a:t>www.cgpbooks.co.uk/secondary-</a:t>
            </a:r>
            <a:r>
              <a:rPr dirty="0">
                <a:hlinkClick r:id="rId5"/>
              </a:rPr>
              <a:t>books</a:t>
            </a:r>
            <a:r>
              <a:rPr spc="240" dirty="0"/>
              <a:t> </a:t>
            </a:r>
            <a:r>
              <a:rPr dirty="0"/>
              <a:t>where</a:t>
            </a:r>
            <a:r>
              <a:rPr spc="250" dirty="0"/>
              <a:t> </a:t>
            </a:r>
            <a:r>
              <a:rPr dirty="0"/>
              <a:t>you</a:t>
            </a:r>
            <a:r>
              <a:rPr spc="254" dirty="0"/>
              <a:t> </a:t>
            </a:r>
            <a:r>
              <a:rPr dirty="0"/>
              <a:t>can</a:t>
            </a:r>
            <a:r>
              <a:rPr spc="250" dirty="0"/>
              <a:t> </a:t>
            </a:r>
            <a:r>
              <a:rPr dirty="0"/>
              <a:t>find</a:t>
            </a:r>
            <a:r>
              <a:rPr spc="254" dirty="0"/>
              <a:t> </a:t>
            </a:r>
            <a:r>
              <a:rPr dirty="0"/>
              <a:t>revision</a:t>
            </a:r>
            <a:r>
              <a:rPr spc="245" dirty="0"/>
              <a:t> </a:t>
            </a:r>
            <a:r>
              <a:rPr dirty="0"/>
              <a:t>guides,</a:t>
            </a:r>
            <a:r>
              <a:rPr spc="260" dirty="0"/>
              <a:t> </a:t>
            </a:r>
            <a:r>
              <a:rPr spc="-10" dirty="0"/>
              <a:t>practise </a:t>
            </a:r>
            <a:r>
              <a:rPr dirty="0"/>
              <a:t>questions,</a:t>
            </a:r>
            <a:r>
              <a:rPr spc="-25" dirty="0"/>
              <a:t> </a:t>
            </a:r>
            <a:r>
              <a:rPr dirty="0"/>
              <a:t>exam</a:t>
            </a:r>
            <a:r>
              <a:rPr spc="-5" dirty="0"/>
              <a:t> </a:t>
            </a:r>
            <a:r>
              <a:rPr dirty="0"/>
              <a:t>practise,</a:t>
            </a:r>
            <a:r>
              <a:rPr spc="-20" dirty="0"/>
              <a:t> </a:t>
            </a:r>
            <a:r>
              <a:rPr dirty="0"/>
              <a:t>help</a:t>
            </a:r>
            <a:r>
              <a:rPr spc="-20" dirty="0"/>
              <a:t> </a:t>
            </a:r>
            <a:r>
              <a:rPr dirty="0"/>
              <a:t>with</a:t>
            </a:r>
            <a:r>
              <a:rPr spc="-25" dirty="0"/>
              <a:t> </a:t>
            </a:r>
            <a:r>
              <a:rPr dirty="0"/>
              <a:t>maths</a:t>
            </a:r>
            <a:r>
              <a:rPr spc="-20" dirty="0"/>
              <a:t> </a:t>
            </a:r>
            <a:r>
              <a:rPr dirty="0"/>
              <a:t>skills,</a:t>
            </a:r>
            <a:r>
              <a:rPr spc="-20" dirty="0"/>
              <a:t> </a:t>
            </a:r>
            <a:r>
              <a:rPr dirty="0"/>
              <a:t>revision</a:t>
            </a:r>
            <a:r>
              <a:rPr spc="-15" dirty="0"/>
              <a:t> </a:t>
            </a:r>
            <a:r>
              <a:rPr dirty="0"/>
              <a:t>flash</a:t>
            </a:r>
            <a:r>
              <a:rPr spc="-20" dirty="0"/>
              <a:t> </a:t>
            </a:r>
            <a:r>
              <a:rPr dirty="0"/>
              <a:t>cards</a:t>
            </a:r>
            <a:r>
              <a:rPr spc="-20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other</a:t>
            </a:r>
            <a:r>
              <a:rPr spc="-15" dirty="0"/>
              <a:t> </a:t>
            </a:r>
            <a:r>
              <a:rPr dirty="0"/>
              <a:t>revision</a:t>
            </a:r>
            <a:r>
              <a:rPr spc="-25" dirty="0"/>
              <a:t> </a:t>
            </a:r>
            <a:r>
              <a:rPr spc="-10" dirty="0"/>
              <a:t>materials.</a:t>
            </a:r>
          </a:p>
          <a:p>
            <a:pPr>
              <a:lnSpc>
                <a:spcPct val="100000"/>
              </a:lnSpc>
            </a:pPr>
            <a:endParaRPr spc="-10" dirty="0"/>
          </a:p>
          <a:p>
            <a:pPr marL="12700" marR="5080" algn="just">
              <a:lnSpc>
                <a:spcPct val="101800"/>
              </a:lnSpc>
            </a:pPr>
            <a:r>
              <a:rPr dirty="0"/>
              <a:t>Home learning tasks will be</a:t>
            </a:r>
            <a:r>
              <a:rPr spc="5" dirty="0"/>
              <a:t> </a:t>
            </a:r>
            <a:r>
              <a:rPr dirty="0"/>
              <a:t>set and</a:t>
            </a:r>
            <a:r>
              <a:rPr spc="-15" dirty="0"/>
              <a:t> </a:t>
            </a:r>
            <a:r>
              <a:rPr dirty="0"/>
              <a:t>monitored through</a:t>
            </a:r>
            <a:r>
              <a:rPr spc="-5" dirty="0"/>
              <a:t> </a:t>
            </a:r>
            <a:r>
              <a:rPr dirty="0"/>
              <a:t>Class</a:t>
            </a:r>
            <a:r>
              <a:rPr spc="5" dirty="0"/>
              <a:t> </a:t>
            </a:r>
            <a:r>
              <a:rPr dirty="0"/>
              <a:t>Charts. They will be set</a:t>
            </a:r>
            <a:r>
              <a:rPr spc="5" dirty="0"/>
              <a:t> </a:t>
            </a:r>
            <a:r>
              <a:rPr dirty="0"/>
              <a:t>regularly</a:t>
            </a:r>
            <a:r>
              <a:rPr spc="5" dirty="0"/>
              <a:t> </a:t>
            </a:r>
            <a:r>
              <a:rPr dirty="0"/>
              <a:t>and</a:t>
            </a:r>
            <a:r>
              <a:rPr spc="-5" dirty="0"/>
              <a:t> </a:t>
            </a:r>
            <a:r>
              <a:rPr dirty="0"/>
              <a:t>will in general</a:t>
            </a:r>
            <a:r>
              <a:rPr spc="-5" dirty="0"/>
              <a:t> </a:t>
            </a:r>
            <a:r>
              <a:rPr spc="-20" dirty="0"/>
              <a:t>will </a:t>
            </a:r>
            <a:r>
              <a:rPr dirty="0"/>
              <a:t>be</a:t>
            </a:r>
            <a:r>
              <a:rPr spc="10" dirty="0"/>
              <a:t> </a:t>
            </a:r>
            <a:r>
              <a:rPr dirty="0"/>
              <a:t>equivalent</a:t>
            </a:r>
            <a:r>
              <a:rPr spc="10" dirty="0"/>
              <a:t> </a:t>
            </a:r>
            <a:r>
              <a:rPr dirty="0"/>
              <a:t>to</a:t>
            </a:r>
            <a:r>
              <a:rPr spc="10" dirty="0"/>
              <a:t> </a:t>
            </a:r>
            <a:r>
              <a:rPr dirty="0"/>
              <a:t>around</a:t>
            </a:r>
            <a:r>
              <a:rPr spc="-5" dirty="0"/>
              <a:t> </a:t>
            </a:r>
            <a:r>
              <a:rPr dirty="0"/>
              <a:t>30 minutes</a:t>
            </a:r>
            <a:r>
              <a:rPr spc="10" dirty="0"/>
              <a:t> </a:t>
            </a:r>
            <a:r>
              <a:rPr dirty="0"/>
              <a:t>per</a:t>
            </a:r>
            <a:r>
              <a:rPr spc="5" dirty="0"/>
              <a:t> </a:t>
            </a:r>
            <a:r>
              <a:rPr dirty="0"/>
              <a:t>week for</a:t>
            </a:r>
            <a:r>
              <a:rPr spc="10" dirty="0"/>
              <a:t> </a:t>
            </a:r>
            <a:r>
              <a:rPr dirty="0"/>
              <a:t>Foundation</a:t>
            </a:r>
            <a:r>
              <a:rPr spc="5" dirty="0"/>
              <a:t> </a:t>
            </a:r>
            <a:r>
              <a:rPr dirty="0"/>
              <a:t>years’</a:t>
            </a:r>
            <a:r>
              <a:rPr spc="5" dirty="0"/>
              <a:t> </a:t>
            </a:r>
            <a:r>
              <a:rPr dirty="0"/>
              <a:t>classes;</a:t>
            </a:r>
            <a:r>
              <a:rPr spc="15" dirty="0"/>
              <a:t> </a:t>
            </a:r>
            <a:r>
              <a:rPr dirty="0"/>
              <a:t>Pathway years will</a:t>
            </a:r>
            <a:r>
              <a:rPr spc="5" dirty="0"/>
              <a:t> </a:t>
            </a:r>
            <a:r>
              <a:rPr dirty="0"/>
              <a:t>have</a:t>
            </a:r>
            <a:r>
              <a:rPr spc="15" dirty="0"/>
              <a:t> </a:t>
            </a:r>
            <a:r>
              <a:rPr dirty="0"/>
              <a:t>around</a:t>
            </a:r>
            <a:r>
              <a:rPr spc="5" dirty="0"/>
              <a:t> </a:t>
            </a:r>
            <a:r>
              <a:rPr dirty="0"/>
              <a:t>2</a:t>
            </a:r>
            <a:r>
              <a:rPr spc="10" dirty="0"/>
              <a:t> </a:t>
            </a:r>
            <a:r>
              <a:rPr spc="-10" dirty="0"/>
              <a:t>hours </a:t>
            </a:r>
            <a:r>
              <a:rPr dirty="0"/>
              <a:t>per</a:t>
            </a:r>
            <a:r>
              <a:rPr spc="50" dirty="0"/>
              <a:t> </a:t>
            </a:r>
            <a:r>
              <a:rPr dirty="0"/>
              <a:t>week</a:t>
            </a:r>
            <a:r>
              <a:rPr spc="55" dirty="0"/>
              <a:t> </a:t>
            </a:r>
            <a:r>
              <a:rPr dirty="0"/>
              <a:t>split</a:t>
            </a:r>
            <a:r>
              <a:rPr spc="55" dirty="0"/>
              <a:t> </a:t>
            </a:r>
            <a:r>
              <a:rPr dirty="0"/>
              <a:t>across</a:t>
            </a:r>
            <a:r>
              <a:rPr spc="40" dirty="0"/>
              <a:t> </a:t>
            </a:r>
            <a:r>
              <a:rPr dirty="0"/>
              <a:t>Biology,</a:t>
            </a:r>
            <a:r>
              <a:rPr spc="50" dirty="0"/>
              <a:t> </a:t>
            </a:r>
            <a:r>
              <a:rPr dirty="0"/>
              <a:t>Chemistry</a:t>
            </a:r>
            <a:r>
              <a:rPr spc="55" dirty="0"/>
              <a:t> </a:t>
            </a:r>
            <a:r>
              <a:rPr dirty="0"/>
              <a:t>and</a:t>
            </a:r>
            <a:r>
              <a:rPr spc="45" dirty="0"/>
              <a:t> </a:t>
            </a:r>
            <a:r>
              <a:rPr dirty="0"/>
              <a:t>Physics.</a:t>
            </a:r>
            <a:r>
              <a:rPr spc="35" dirty="0"/>
              <a:t> </a:t>
            </a:r>
            <a:r>
              <a:rPr dirty="0"/>
              <a:t>At</a:t>
            </a:r>
            <a:r>
              <a:rPr spc="55" dirty="0"/>
              <a:t> </a:t>
            </a:r>
            <a:r>
              <a:rPr dirty="0"/>
              <a:t>Post</a:t>
            </a:r>
            <a:r>
              <a:rPr spc="40" dirty="0"/>
              <a:t> </a:t>
            </a:r>
            <a:r>
              <a:rPr dirty="0"/>
              <a:t>16</a:t>
            </a:r>
            <a:r>
              <a:rPr spc="55" dirty="0"/>
              <a:t> </a:t>
            </a:r>
            <a:r>
              <a:rPr dirty="0"/>
              <a:t>the</a:t>
            </a:r>
            <a:r>
              <a:rPr spc="55" dirty="0"/>
              <a:t> </a:t>
            </a:r>
            <a:r>
              <a:rPr dirty="0"/>
              <a:t>out</a:t>
            </a:r>
            <a:r>
              <a:rPr spc="55" dirty="0"/>
              <a:t> </a:t>
            </a:r>
            <a:r>
              <a:rPr dirty="0"/>
              <a:t>of</a:t>
            </a:r>
            <a:r>
              <a:rPr spc="50" dirty="0"/>
              <a:t> </a:t>
            </a:r>
            <a:r>
              <a:rPr dirty="0"/>
              <a:t>lesson</a:t>
            </a:r>
            <a:r>
              <a:rPr spc="45" dirty="0"/>
              <a:t> </a:t>
            </a:r>
            <a:r>
              <a:rPr dirty="0"/>
              <a:t>learning</a:t>
            </a:r>
            <a:r>
              <a:rPr spc="50" dirty="0"/>
              <a:t> </a:t>
            </a:r>
            <a:r>
              <a:rPr dirty="0"/>
              <a:t>will</a:t>
            </a:r>
            <a:r>
              <a:rPr spc="50" dirty="0"/>
              <a:t> </a:t>
            </a:r>
            <a:r>
              <a:rPr dirty="0"/>
              <a:t>include</a:t>
            </a:r>
            <a:r>
              <a:rPr spc="55" dirty="0"/>
              <a:t> </a:t>
            </a:r>
            <a:r>
              <a:rPr dirty="0"/>
              <a:t>the</a:t>
            </a:r>
            <a:r>
              <a:rPr spc="40" dirty="0"/>
              <a:t> </a:t>
            </a:r>
            <a:r>
              <a:rPr spc="-10" dirty="0"/>
              <a:t>Directed </a:t>
            </a:r>
            <a:r>
              <a:rPr dirty="0"/>
              <a:t>Study</a:t>
            </a:r>
            <a:r>
              <a:rPr spc="125" dirty="0"/>
              <a:t> </a:t>
            </a:r>
            <a:r>
              <a:rPr dirty="0"/>
              <a:t>time</a:t>
            </a:r>
            <a:r>
              <a:rPr spc="125" dirty="0"/>
              <a:t> </a:t>
            </a:r>
            <a:r>
              <a:rPr dirty="0"/>
              <a:t>and</a:t>
            </a:r>
            <a:r>
              <a:rPr spc="120" dirty="0"/>
              <a:t> </a:t>
            </a:r>
            <a:r>
              <a:rPr dirty="0"/>
              <a:t>the</a:t>
            </a:r>
            <a:r>
              <a:rPr spc="125" dirty="0"/>
              <a:t> </a:t>
            </a:r>
            <a:r>
              <a:rPr dirty="0"/>
              <a:t>expectation</a:t>
            </a:r>
            <a:r>
              <a:rPr spc="120" dirty="0"/>
              <a:t> </a:t>
            </a:r>
            <a:r>
              <a:rPr dirty="0"/>
              <a:t>is</a:t>
            </a:r>
            <a:r>
              <a:rPr spc="125" dirty="0"/>
              <a:t> </a:t>
            </a:r>
            <a:r>
              <a:rPr dirty="0"/>
              <a:t>that</a:t>
            </a:r>
            <a:r>
              <a:rPr spc="114" dirty="0"/>
              <a:t> </a:t>
            </a:r>
            <a:r>
              <a:rPr dirty="0"/>
              <a:t>students</a:t>
            </a:r>
            <a:r>
              <a:rPr spc="125" dirty="0"/>
              <a:t> </a:t>
            </a:r>
            <a:r>
              <a:rPr dirty="0"/>
              <a:t>develop</a:t>
            </a:r>
            <a:r>
              <a:rPr spc="120" dirty="0"/>
              <a:t> </a:t>
            </a:r>
            <a:r>
              <a:rPr dirty="0"/>
              <a:t>an</a:t>
            </a:r>
            <a:r>
              <a:rPr spc="120" dirty="0"/>
              <a:t> </a:t>
            </a:r>
            <a:r>
              <a:rPr dirty="0"/>
              <a:t>independent</a:t>
            </a:r>
            <a:r>
              <a:rPr spc="114" dirty="0"/>
              <a:t> </a:t>
            </a:r>
            <a:r>
              <a:rPr dirty="0"/>
              <a:t>work</a:t>
            </a:r>
            <a:r>
              <a:rPr spc="114" dirty="0"/>
              <a:t> </a:t>
            </a:r>
            <a:r>
              <a:rPr dirty="0"/>
              <a:t>ethos</a:t>
            </a:r>
            <a:r>
              <a:rPr spc="110" dirty="0"/>
              <a:t> </a:t>
            </a:r>
            <a:r>
              <a:rPr dirty="0"/>
              <a:t>where</a:t>
            </a:r>
            <a:r>
              <a:rPr spc="114" dirty="0"/>
              <a:t> </a:t>
            </a:r>
            <a:r>
              <a:rPr dirty="0"/>
              <a:t>they</a:t>
            </a:r>
            <a:r>
              <a:rPr spc="110" dirty="0"/>
              <a:t> </a:t>
            </a:r>
            <a:r>
              <a:rPr dirty="0"/>
              <a:t>are</a:t>
            </a:r>
            <a:r>
              <a:rPr spc="125" dirty="0"/>
              <a:t> </a:t>
            </a:r>
            <a:r>
              <a:rPr dirty="0"/>
              <a:t>seeking</a:t>
            </a:r>
            <a:r>
              <a:rPr spc="120" dirty="0"/>
              <a:t> </a:t>
            </a:r>
            <a:r>
              <a:rPr spc="-25" dirty="0"/>
              <a:t>out </a:t>
            </a:r>
            <a:r>
              <a:rPr dirty="0"/>
              <a:t>learning</a:t>
            </a:r>
            <a:r>
              <a:rPr spc="-15" dirty="0"/>
              <a:t> </a:t>
            </a:r>
            <a:r>
              <a:rPr dirty="0"/>
              <a:t>opportunities</a:t>
            </a:r>
            <a:r>
              <a:rPr spc="-20" dirty="0"/>
              <a:t> </a:t>
            </a:r>
            <a:r>
              <a:rPr dirty="0"/>
              <a:t>throughout</a:t>
            </a:r>
            <a:r>
              <a:rPr spc="-5" dirty="0"/>
              <a:t> </a:t>
            </a:r>
            <a:r>
              <a:rPr dirty="0"/>
              <a:t>the</a:t>
            </a:r>
            <a:r>
              <a:rPr spc="-30" dirty="0"/>
              <a:t> </a:t>
            </a:r>
            <a:r>
              <a:rPr dirty="0"/>
              <a:t>week.</a:t>
            </a:r>
            <a:r>
              <a:rPr spc="-10" dirty="0"/>
              <a:t> </a:t>
            </a:r>
            <a:r>
              <a:rPr dirty="0"/>
              <a:t>For</a:t>
            </a:r>
            <a:r>
              <a:rPr spc="-20" dirty="0"/>
              <a:t> </a:t>
            </a:r>
            <a:r>
              <a:rPr dirty="0"/>
              <a:t>Post</a:t>
            </a:r>
            <a:r>
              <a:rPr spc="-30" dirty="0"/>
              <a:t> </a:t>
            </a:r>
            <a:r>
              <a:rPr dirty="0"/>
              <a:t>16</a:t>
            </a:r>
            <a:r>
              <a:rPr spc="-15" dirty="0"/>
              <a:t> </a:t>
            </a:r>
            <a:r>
              <a:rPr dirty="0"/>
              <a:t>the</a:t>
            </a:r>
            <a:r>
              <a:rPr spc="-20" dirty="0"/>
              <a:t> </a:t>
            </a:r>
            <a:r>
              <a:rPr dirty="0"/>
              <a:t>work</a:t>
            </a:r>
            <a:r>
              <a:rPr spc="-20" dirty="0"/>
              <a:t> </a:t>
            </a:r>
            <a:r>
              <a:rPr dirty="0"/>
              <a:t>set</a:t>
            </a:r>
            <a:r>
              <a:rPr spc="-20" dirty="0"/>
              <a:t> </a:t>
            </a:r>
            <a:r>
              <a:rPr dirty="0"/>
              <a:t>to</a:t>
            </a:r>
            <a:r>
              <a:rPr spc="-5" dirty="0"/>
              <a:t> </a:t>
            </a:r>
            <a:r>
              <a:rPr dirty="0"/>
              <a:t>complete</a:t>
            </a:r>
            <a:r>
              <a:rPr spc="-20" dirty="0"/>
              <a:t> </a:t>
            </a:r>
            <a:r>
              <a:rPr dirty="0"/>
              <a:t>will</a:t>
            </a:r>
            <a:r>
              <a:rPr spc="-10" dirty="0"/>
              <a:t> </a:t>
            </a:r>
            <a:r>
              <a:rPr dirty="0"/>
              <a:t>focus</a:t>
            </a:r>
            <a:r>
              <a:rPr spc="-20" dirty="0"/>
              <a:t> </a:t>
            </a:r>
            <a:r>
              <a:rPr dirty="0"/>
              <a:t>on</a:t>
            </a:r>
            <a:r>
              <a:rPr spc="-25" dirty="0"/>
              <a:t> </a:t>
            </a:r>
            <a:r>
              <a:rPr dirty="0"/>
              <a:t>exam</a:t>
            </a:r>
            <a:r>
              <a:rPr spc="-10" dirty="0"/>
              <a:t> </a:t>
            </a:r>
            <a:r>
              <a:rPr dirty="0"/>
              <a:t>practice</a:t>
            </a:r>
            <a:r>
              <a:rPr spc="-10" dirty="0"/>
              <a:t> and/or </a:t>
            </a:r>
            <a:r>
              <a:rPr dirty="0"/>
              <a:t>completion</a:t>
            </a:r>
            <a:r>
              <a:rPr spc="-25" dirty="0"/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dirty="0"/>
              <a:t>coursework</a:t>
            </a:r>
            <a:r>
              <a:rPr spc="-20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will</a:t>
            </a:r>
            <a:r>
              <a:rPr spc="-10" dirty="0"/>
              <a:t> </a:t>
            </a:r>
            <a:r>
              <a:rPr dirty="0"/>
              <a:t>be</a:t>
            </a:r>
            <a:r>
              <a:rPr spc="-20" dirty="0"/>
              <a:t> </a:t>
            </a:r>
            <a:r>
              <a:rPr dirty="0"/>
              <a:t>equivalent</a:t>
            </a:r>
            <a:r>
              <a:rPr spc="-20" dirty="0"/>
              <a:t> </a:t>
            </a:r>
            <a:r>
              <a:rPr dirty="0"/>
              <a:t>to</a:t>
            </a:r>
            <a:r>
              <a:rPr spc="-5" dirty="0"/>
              <a:t> </a:t>
            </a:r>
            <a:r>
              <a:rPr dirty="0"/>
              <a:t>around</a:t>
            </a:r>
            <a:r>
              <a:rPr spc="-15" dirty="0"/>
              <a:t> </a:t>
            </a:r>
            <a:r>
              <a:rPr spc="-10" dirty="0"/>
              <a:t>2-</a:t>
            </a:r>
            <a:r>
              <a:rPr dirty="0"/>
              <a:t>3</a:t>
            </a:r>
            <a:r>
              <a:rPr spc="-15" dirty="0"/>
              <a:t> </a:t>
            </a:r>
            <a:r>
              <a:rPr dirty="0"/>
              <a:t>hours</a:t>
            </a:r>
            <a:r>
              <a:rPr spc="-20" dirty="0"/>
              <a:t> </a:t>
            </a:r>
            <a:r>
              <a:rPr dirty="0"/>
              <a:t>per</a:t>
            </a:r>
            <a:r>
              <a:rPr spc="-20" dirty="0"/>
              <a:t> </a:t>
            </a:r>
            <a:r>
              <a:rPr spc="-10" dirty="0"/>
              <a:t>week.</a:t>
            </a:r>
          </a:p>
          <a:p>
            <a:pPr marL="12700" marR="5715" algn="just">
              <a:lnSpc>
                <a:spcPct val="101800"/>
              </a:lnSpc>
              <a:spcBef>
                <a:spcPts val="1335"/>
              </a:spcBef>
            </a:pPr>
            <a:r>
              <a:rPr dirty="0"/>
              <a:t>For</a:t>
            </a:r>
            <a:r>
              <a:rPr spc="10" dirty="0"/>
              <a:t> </a:t>
            </a:r>
            <a:r>
              <a:rPr dirty="0"/>
              <a:t>additional</a:t>
            </a:r>
            <a:r>
              <a:rPr spc="10" dirty="0"/>
              <a:t> </a:t>
            </a:r>
            <a:r>
              <a:rPr dirty="0"/>
              <a:t>support</a:t>
            </a:r>
            <a:r>
              <a:rPr spc="5" dirty="0"/>
              <a:t> </a:t>
            </a:r>
            <a:r>
              <a:rPr dirty="0"/>
              <a:t>of out</a:t>
            </a:r>
            <a:r>
              <a:rPr spc="10" dirty="0"/>
              <a:t> </a:t>
            </a:r>
            <a:r>
              <a:rPr dirty="0"/>
              <a:t>of lesson</a:t>
            </a:r>
            <a:r>
              <a:rPr spc="5" dirty="0"/>
              <a:t> </a:t>
            </a:r>
            <a:r>
              <a:rPr dirty="0"/>
              <a:t>learning</a:t>
            </a:r>
            <a:r>
              <a:rPr spc="10" dirty="0"/>
              <a:t> </a:t>
            </a:r>
            <a:r>
              <a:rPr dirty="0"/>
              <a:t>the Science</a:t>
            </a:r>
            <a:r>
              <a:rPr spc="20" dirty="0"/>
              <a:t> </a:t>
            </a:r>
            <a:r>
              <a:rPr dirty="0"/>
              <a:t>Faculty have</a:t>
            </a:r>
            <a:r>
              <a:rPr spc="5" dirty="0"/>
              <a:t> </a:t>
            </a:r>
            <a:r>
              <a:rPr dirty="0"/>
              <a:t>staff available</a:t>
            </a:r>
            <a:r>
              <a:rPr spc="15" dirty="0"/>
              <a:t> </a:t>
            </a:r>
            <a:r>
              <a:rPr dirty="0"/>
              <a:t>to</a:t>
            </a:r>
            <a:r>
              <a:rPr spc="20" dirty="0"/>
              <a:t> </a:t>
            </a:r>
            <a:r>
              <a:rPr dirty="0"/>
              <a:t>provide help</a:t>
            </a:r>
            <a:r>
              <a:rPr spc="10" dirty="0"/>
              <a:t> </a:t>
            </a:r>
            <a:r>
              <a:rPr dirty="0"/>
              <a:t>and</a:t>
            </a:r>
            <a:r>
              <a:rPr spc="-5" dirty="0"/>
              <a:t> </a:t>
            </a:r>
            <a:r>
              <a:rPr dirty="0"/>
              <a:t>advice</a:t>
            </a:r>
            <a:r>
              <a:rPr spc="20" dirty="0"/>
              <a:t> </a:t>
            </a:r>
            <a:r>
              <a:rPr spc="-25" dirty="0"/>
              <a:t>at </a:t>
            </a:r>
            <a:r>
              <a:rPr dirty="0"/>
              <a:t>the</a:t>
            </a:r>
            <a:r>
              <a:rPr spc="-35" dirty="0"/>
              <a:t> </a:t>
            </a:r>
            <a:r>
              <a:rPr spc="-20" dirty="0"/>
              <a:t>end</a:t>
            </a:r>
            <a:r>
              <a:rPr spc="-40" dirty="0"/>
              <a:t> </a:t>
            </a:r>
            <a:r>
              <a:rPr spc="-10" dirty="0"/>
              <a:t>of</a:t>
            </a:r>
            <a:r>
              <a:rPr spc="-45" dirty="0"/>
              <a:t> </a:t>
            </a:r>
            <a:r>
              <a:rPr spc="-10" dirty="0"/>
              <a:t>lessons</a:t>
            </a:r>
            <a:r>
              <a:rPr spc="-45" dirty="0"/>
              <a:t> </a:t>
            </a:r>
            <a:r>
              <a:rPr spc="-10" dirty="0"/>
              <a:t>or</a:t>
            </a:r>
            <a:r>
              <a:rPr spc="-40" dirty="0"/>
              <a:t> </a:t>
            </a:r>
            <a:r>
              <a:rPr dirty="0"/>
              <a:t>at</a:t>
            </a:r>
            <a:r>
              <a:rPr spc="-25" dirty="0"/>
              <a:t> </a:t>
            </a:r>
            <a:r>
              <a:rPr spc="-10" dirty="0"/>
              <a:t>pre-arranged</a:t>
            </a:r>
            <a:r>
              <a:rPr spc="-40" dirty="0"/>
              <a:t> </a:t>
            </a:r>
            <a:r>
              <a:rPr spc="-10" dirty="0"/>
              <a:t>times</a:t>
            </a:r>
            <a:r>
              <a:rPr spc="-40" dirty="0"/>
              <a:t> </a:t>
            </a:r>
            <a:r>
              <a:rPr spc="-10" dirty="0"/>
              <a:t>if</a:t>
            </a:r>
            <a:r>
              <a:rPr spc="-30" dirty="0"/>
              <a:t> </a:t>
            </a:r>
            <a:r>
              <a:rPr spc="-10" dirty="0"/>
              <a:t>there</a:t>
            </a:r>
            <a:r>
              <a:rPr spc="-30" dirty="0"/>
              <a:t> </a:t>
            </a:r>
            <a:r>
              <a:rPr spc="-20" dirty="0"/>
              <a:t>are</a:t>
            </a:r>
            <a:r>
              <a:rPr spc="-40" dirty="0"/>
              <a:t> </a:t>
            </a:r>
            <a:r>
              <a:rPr spc="-10" dirty="0"/>
              <a:t>any</a:t>
            </a:r>
            <a:r>
              <a:rPr spc="-25" dirty="0"/>
              <a:t> </a:t>
            </a:r>
            <a:r>
              <a:rPr spc="-10" dirty="0"/>
              <a:t>queries</a:t>
            </a:r>
            <a:r>
              <a:rPr spc="-45" dirty="0"/>
              <a:t> </a:t>
            </a:r>
            <a:r>
              <a:rPr spc="-10" dirty="0"/>
              <a:t>about</a:t>
            </a:r>
            <a:r>
              <a:rPr spc="-40" dirty="0"/>
              <a:t> </a:t>
            </a:r>
            <a:r>
              <a:rPr spc="-10" dirty="0"/>
              <a:t>work</a:t>
            </a:r>
            <a:r>
              <a:rPr spc="-25" dirty="0"/>
              <a:t> </a:t>
            </a:r>
            <a:r>
              <a:rPr dirty="0"/>
              <a:t>that</a:t>
            </a:r>
            <a:r>
              <a:rPr spc="-30" dirty="0"/>
              <a:t> </a:t>
            </a:r>
            <a:r>
              <a:rPr spc="-10" dirty="0"/>
              <a:t>students</a:t>
            </a:r>
            <a:r>
              <a:rPr spc="-30" dirty="0"/>
              <a:t> </a:t>
            </a:r>
            <a:r>
              <a:rPr spc="-10" dirty="0"/>
              <a:t>are</a:t>
            </a:r>
            <a:r>
              <a:rPr spc="-40" dirty="0"/>
              <a:t> </a:t>
            </a:r>
            <a:r>
              <a:rPr dirty="0"/>
              <a:t>struggling</a:t>
            </a:r>
            <a:r>
              <a:rPr spc="-40" dirty="0"/>
              <a:t> </a:t>
            </a:r>
            <a:r>
              <a:rPr dirty="0"/>
              <a:t>to</a:t>
            </a:r>
            <a:r>
              <a:rPr spc="-35" dirty="0"/>
              <a:t> </a:t>
            </a:r>
            <a:r>
              <a:rPr spc="-10" dirty="0"/>
              <a:t>complete </a:t>
            </a:r>
            <a:r>
              <a:rPr dirty="0"/>
              <a:t>at home</a:t>
            </a:r>
            <a:r>
              <a:rPr spc="-10" dirty="0"/>
              <a:t> </a:t>
            </a:r>
            <a:r>
              <a:rPr dirty="0"/>
              <a:t>or</a:t>
            </a:r>
            <a:r>
              <a:rPr spc="-10" dirty="0"/>
              <a:t> independently</a:t>
            </a:r>
          </a:p>
          <a:p>
            <a:pPr>
              <a:lnSpc>
                <a:spcPct val="100000"/>
              </a:lnSpc>
            </a:pPr>
            <a:endParaRPr spc="-10" dirty="0"/>
          </a:p>
          <a:p>
            <a:pPr marL="12700" marR="5080" algn="just">
              <a:lnSpc>
                <a:spcPct val="101800"/>
              </a:lnSpc>
            </a:pPr>
            <a:r>
              <a:rPr dirty="0"/>
              <a:t>As</a:t>
            </a:r>
            <a:r>
              <a:rPr spc="-40" dirty="0"/>
              <a:t> </a:t>
            </a:r>
            <a:r>
              <a:rPr dirty="0"/>
              <a:t>a</a:t>
            </a:r>
            <a:r>
              <a:rPr spc="-35" dirty="0"/>
              <a:t> </a:t>
            </a:r>
            <a:r>
              <a:rPr spc="-10" dirty="0"/>
              <a:t>department</a:t>
            </a:r>
            <a:r>
              <a:rPr spc="-45" dirty="0"/>
              <a:t> </a:t>
            </a:r>
            <a:r>
              <a:rPr spc="-20" dirty="0"/>
              <a:t>we</a:t>
            </a:r>
            <a:r>
              <a:rPr spc="-40" dirty="0"/>
              <a:t> </a:t>
            </a:r>
            <a:r>
              <a:rPr spc="-10" dirty="0"/>
              <a:t>use</a:t>
            </a:r>
            <a:r>
              <a:rPr spc="-45" dirty="0"/>
              <a:t> </a:t>
            </a:r>
            <a:r>
              <a:rPr spc="-10" dirty="0"/>
              <a:t>Educake</a:t>
            </a:r>
            <a:r>
              <a:rPr spc="-30" dirty="0"/>
              <a:t> </a:t>
            </a:r>
            <a:r>
              <a:rPr dirty="0"/>
              <a:t>to</a:t>
            </a:r>
            <a:r>
              <a:rPr spc="-30" dirty="0"/>
              <a:t> </a:t>
            </a:r>
            <a:r>
              <a:rPr spc="-10" dirty="0"/>
              <a:t>set</a:t>
            </a:r>
            <a:r>
              <a:rPr spc="-25" dirty="0"/>
              <a:t> </a:t>
            </a:r>
            <a:r>
              <a:rPr spc="-10" dirty="0"/>
              <a:t>homeworks</a:t>
            </a:r>
            <a:r>
              <a:rPr spc="-35" dirty="0"/>
              <a:t> </a:t>
            </a:r>
            <a:r>
              <a:rPr spc="-20" dirty="0"/>
              <a:t>and</a:t>
            </a:r>
            <a:r>
              <a:rPr spc="-40" dirty="0"/>
              <a:t> </a:t>
            </a:r>
            <a:r>
              <a:rPr dirty="0"/>
              <a:t>this</a:t>
            </a:r>
            <a:r>
              <a:rPr spc="-35" dirty="0"/>
              <a:t> </a:t>
            </a:r>
            <a:r>
              <a:rPr dirty="0"/>
              <a:t>also</a:t>
            </a:r>
            <a:r>
              <a:rPr spc="-40" dirty="0"/>
              <a:t> </a:t>
            </a:r>
            <a:r>
              <a:rPr dirty="0"/>
              <a:t>has</a:t>
            </a:r>
            <a:r>
              <a:rPr spc="-30" dirty="0"/>
              <a:t> </a:t>
            </a:r>
            <a:r>
              <a:rPr dirty="0"/>
              <a:t>a</a:t>
            </a:r>
            <a:r>
              <a:rPr spc="-35" dirty="0"/>
              <a:t> </a:t>
            </a:r>
            <a:r>
              <a:rPr spc="-10" dirty="0"/>
              <a:t>‘Test</a:t>
            </a:r>
            <a:r>
              <a:rPr spc="-45" dirty="0"/>
              <a:t> </a:t>
            </a:r>
            <a:r>
              <a:rPr spc="-10" dirty="0"/>
              <a:t>Yourself’</a:t>
            </a:r>
            <a:r>
              <a:rPr spc="-35" dirty="0"/>
              <a:t> </a:t>
            </a:r>
            <a:r>
              <a:rPr spc="-10" dirty="0"/>
              <a:t>function</a:t>
            </a:r>
            <a:r>
              <a:rPr spc="-40" dirty="0"/>
              <a:t> </a:t>
            </a:r>
            <a:r>
              <a:rPr dirty="0"/>
              <a:t>to</a:t>
            </a:r>
            <a:r>
              <a:rPr spc="-30" dirty="0"/>
              <a:t> </a:t>
            </a:r>
            <a:r>
              <a:rPr spc="-10" dirty="0"/>
              <a:t>help</a:t>
            </a:r>
            <a:r>
              <a:rPr spc="-40" dirty="0"/>
              <a:t> </a:t>
            </a:r>
            <a:r>
              <a:rPr spc="-10" dirty="0"/>
              <a:t>generate</a:t>
            </a:r>
            <a:r>
              <a:rPr spc="-25" dirty="0"/>
              <a:t> </a:t>
            </a:r>
            <a:r>
              <a:rPr spc="-10" dirty="0"/>
              <a:t>revision questions.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A3DDD2F-2F86-4F9B-8A10-53A6782414C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CF4BE9E-7CD9-49C7-AECC-D80718C7415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B0B1FBF-AB2B-4CC1-86CC-37EEA8CC7E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Custom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SCIENCE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 Jovicic</dc:creator>
  <dc:description/>
  <cp:revision>1</cp:revision>
  <dcterms:created xsi:type="dcterms:W3CDTF">2026-06-25T09:33:32Z</dcterms:created>
  <dcterms:modified xsi:type="dcterms:W3CDTF">2026-07-20T11:38:46Z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2023-10-25T00:00:00Z</vt:filetime>
  </property>
  <property fmtid="{D5CDD505-2E9C-101B-9397-08002B2CF9AE}" pid="3" name="Creator">
    <vt:lpwstr>Acrobat PDFMaker 23 for Word</vt:lpwstr>
  </property>
  <property fmtid="{D5CDD505-2E9C-101B-9397-08002B2CF9AE}" pid="4" name="LastSaved">
    <vt:filetime>2026-06-25T00:00:00Z</vt:filetime>
  </property>
  <property fmtid="{D5CDD505-2E9C-101B-9397-08002B2CF9AE}" pid="5" name="Producer">
    <vt:lpwstr>Adobe PDF Library 23.6.96</vt:lpwstr>
  </property>
  <property fmtid="{D5CDD505-2E9C-101B-9397-08002B2CF9AE}" pid="6" name="SourceModified">
    <vt:lpwstr>D:20231025120023</vt:lpwstr>
  </property>
  <property fmtid="{D5CDD505-2E9C-101B-9397-08002B2CF9AE}" pid="7" name="ContentTypeId">
    <vt:lpwstr>0x010100D8A947F3F0E26E4989F8ECE68BAE6983</vt:lpwstr>
  </property>
</Properties>
</file>