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54" d="100"/>
          <a:sy n="154" d="100"/>
        </p:scale>
        <p:origin x="1524" y="-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91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204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61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35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94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306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559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726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78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1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0BC4C2-3521-4662-BD7B-B6C7F59286DD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7ECB32-6366-4E95-AB99-F9CDEC93E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4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0D1D4F-4EA8-F916-AF85-E49D6714E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01" y="226634"/>
            <a:ext cx="6271813" cy="945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89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3BD7F2-A2BE-EBDC-3CB8-EFC35FBAB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358390" y="1835860"/>
            <a:ext cx="9461867" cy="633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01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2604B2-3723-47B8-8C4B-D5218A8D9FA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9328FE0-C0E3-48A5-92A6-D6579AC347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6E24C3-67AF-4FCB-96BE-B2E1E82E4F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 Ditchfield</dc:creator>
  <cp:lastModifiedBy>S Ditchfield</cp:lastModifiedBy>
  <cp:revision>3</cp:revision>
  <dcterms:created xsi:type="dcterms:W3CDTF">2026-06-12T08:32:22Z</dcterms:created>
  <dcterms:modified xsi:type="dcterms:W3CDTF">2026-07-20T11:40:33Z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0x010100D8A947F3F0E26E4989F8ECE68BAE6983</vt:lpwstr>
  </property>
</Properties>
</file>