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60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43" d="100"/>
          <a:sy n="43" d="100"/>
        </p:scale>
        <p:origin x="228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1493-1A24-4C78-BE8E-001DFA55E55F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5BE3-91C1-421D-96BB-A735956F7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8982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1493-1A24-4C78-BE8E-001DFA55E55F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5BE3-91C1-421D-96BB-A735956F7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316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1493-1A24-4C78-BE8E-001DFA55E55F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5BE3-91C1-421D-96BB-A735956F7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907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1493-1A24-4C78-BE8E-001DFA55E55F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5BE3-91C1-421D-96BB-A735956F7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32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1493-1A24-4C78-BE8E-001DFA55E55F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5BE3-91C1-421D-96BB-A735956F7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860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1493-1A24-4C78-BE8E-001DFA55E55F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5BE3-91C1-421D-96BB-A735956F7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092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1493-1A24-4C78-BE8E-001DFA55E55F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5BE3-91C1-421D-96BB-A735956F7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037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1493-1A24-4C78-BE8E-001DFA55E55F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5BE3-91C1-421D-96BB-A735956F7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233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1493-1A24-4C78-BE8E-001DFA55E55F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5BE3-91C1-421D-96BB-A735956F7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2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1493-1A24-4C78-BE8E-001DFA55E55F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5BE3-91C1-421D-96BB-A735956F7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26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71493-1A24-4C78-BE8E-001DFA55E55F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5BE3-91C1-421D-96BB-A735956F7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5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371493-1A24-4C78-BE8E-001DFA55E55F}" type="datetimeFigureOut">
              <a:rPr lang="en-GB" smtClean="0"/>
              <a:t>20/07/2026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BF5BE3-91C1-421D-96BB-A735956F78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95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340163-141F-9327-655A-7BB57E3A51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6604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60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9E057A-5297-23C3-53B7-E771630B3F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6604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924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ACA6D8-981E-AFE1-7200-C09D92616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0"/>
            <a:ext cx="6604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8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FF99FD-9124-4350-9984-3AF3C3D5E84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5D00ED4-60FC-4C63-84AD-9A5E54BD23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EEFE07-6393-49EC-B84B-7A4AF2821F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174</TotalTime>
  <Words>0</Words>
  <Application>Microsoft Office PowerPoint</Application>
  <PresentationFormat>A4 Paper (210x297 mm)</PresentationFormat>
  <Paragraphs>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 Ditchfield</dc:creator>
  <cp:lastModifiedBy>S Ditchfield</cp:lastModifiedBy>
  <cp:revision>5</cp:revision>
  <dcterms:created xsi:type="dcterms:W3CDTF">2026-06-15T07:26:49Z</dcterms:created>
  <dcterms:modified xsi:type="dcterms:W3CDTF">2026-07-20T11:40:47Z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0x010100D8A947F3F0E26E4989F8ECE68BAE6983</vt:lpwstr>
  </property>
</Properties>
</file>