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9601200" cy="12801600" type="A3"/>
  <p:notesSz cx="9601200" cy="128016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D27D9D-B355-4ED3-ABE6-256431A842B1}" v="17" dt="2026-08-27T14:06:35.19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0" d="100"/>
          <a:sy n="30" d="100"/>
        </p:scale>
        <p:origin x="2276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20090" y="3968496"/>
            <a:ext cx="8161020" cy="26883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40180" y="7168896"/>
            <a:ext cx="6720840" cy="3200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0060" y="2944368"/>
            <a:ext cx="4176522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944618" y="2944368"/>
            <a:ext cx="4176522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79717" y="2196766"/>
            <a:ext cx="8429473" cy="958733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7879079" y="10774680"/>
            <a:ext cx="1214755" cy="1241425"/>
          </a:xfrm>
          <a:custGeom>
            <a:avLst/>
            <a:gdLst/>
            <a:ahLst/>
            <a:cxnLst/>
            <a:rect l="l" t="t" r="r" b="b"/>
            <a:pathLst>
              <a:path w="1214754" h="1241425">
                <a:moveTo>
                  <a:pt x="607314" y="0"/>
                </a:moveTo>
                <a:lnTo>
                  <a:pt x="559853" y="1867"/>
                </a:lnTo>
                <a:lnTo>
                  <a:pt x="513391" y="7377"/>
                </a:lnTo>
                <a:lnTo>
                  <a:pt x="468063" y="16391"/>
                </a:lnTo>
                <a:lnTo>
                  <a:pt x="424004" y="28773"/>
                </a:lnTo>
                <a:lnTo>
                  <a:pt x="381349" y="44383"/>
                </a:lnTo>
                <a:lnTo>
                  <a:pt x="340234" y="63083"/>
                </a:lnTo>
                <a:lnTo>
                  <a:pt x="300792" y="84737"/>
                </a:lnTo>
                <a:lnTo>
                  <a:pt x="263159" y="109205"/>
                </a:lnTo>
                <a:lnTo>
                  <a:pt x="227471" y="136350"/>
                </a:lnTo>
                <a:lnTo>
                  <a:pt x="193862" y="166033"/>
                </a:lnTo>
                <a:lnTo>
                  <a:pt x="162467" y="198118"/>
                </a:lnTo>
                <a:lnTo>
                  <a:pt x="133421" y="232465"/>
                </a:lnTo>
                <a:lnTo>
                  <a:pt x="106859" y="268937"/>
                </a:lnTo>
                <a:lnTo>
                  <a:pt x="82916" y="307396"/>
                </a:lnTo>
                <a:lnTo>
                  <a:pt x="61728" y="347704"/>
                </a:lnTo>
                <a:lnTo>
                  <a:pt x="43429" y="389722"/>
                </a:lnTo>
                <a:lnTo>
                  <a:pt x="28155" y="433314"/>
                </a:lnTo>
                <a:lnTo>
                  <a:pt x="16039" y="478340"/>
                </a:lnTo>
                <a:lnTo>
                  <a:pt x="7218" y="524663"/>
                </a:lnTo>
                <a:lnTo>
                  <a:pt x="1827" y="572145"/>
                </a:lnTo>
                <a:lnTo>
                  <a:pt x="0" y="620649"/>
                </a:lnTo>
                <a:lnTo>
                  <a:pt x="1827" y="669152"/>
                </a:lnTo>
                <a:lnTo>
                  <a:pt x="7218" y="716634"/>
                </a:lnTo>
                <a:lnTo>
                  <a:pt x="16039" y="762957"/>
                </a:lnTo>
                <a:lnTo>
                  <a:pt x="28155" y="807983"/>
                </a:lnTo>
                <a:lnTo>
                  <a:pt x="43429" y="851575"/>
                </a:lnTo>
                <a:lnTo>
                  <a:pt x="61728" y="893593"/>
                </a:lnTo>
                <a:lnTo>
                  <a:pt x="82916" y="933901"/>
                </a:lnTo>
                <a:lnTo>
                  <a:pt x="106859" y="972360"/>
                </a:lnTo>
                <a:lnTo>
                  <a:pt x="133421" y="1008832"/>
                </a:lnTo>
                <a:lnTo>
                  <a:pt x="162467" y="1043179"/>
                </a:lnTo>
                <a:lnTo>
                  <a:pt x="193862" y="1075264"/>
                </a:lnTo>
                <a:lnTo>
                  <a:pt x="227471" y="1104947"/>
                </a:lnTo>
                <a:lnTo>
                  <a:pt x="263159" y="1132092"/>
                </a:lnTo>
                <a:lnTo>
                  <a:pt x="300792" y="1156560"/>
                </a:lnTo>
                <a:lnTo>
                  <a:pt x="340234" y="1178214"/>
                </a:lnTo>
                <a:lnTo>
                  <a:pt x="381349" y="1196914"/>
                </a:lnTo>
                <a:lnTo>
                  <a:pt x="424004" y="1212524"/>
                </a:lnTo>
                <a:lnTo>
                  <a:pt x="468063" y="1224906"/>
                </a:lnTo>
                <a:lnTo>
                  <a:pt x="513391" y="1233920"/>
                </a:lnTo>
                <a:lnTo>
                  <a:pt x="559853" y="1239430"/>
                </a:lnTo>
                <a:lnTo>
                  <a:pt x="607314" y="1241298"/>
                </a:lnTo>
                <a:lnTo>
                  <a:pt x="654774" y="1239430"/>
                </a:lnTo>
                <a:lnTo>
                  <a:pt x="701236" y="1233920"/>
                </a:lnTo>
                <a:lnTo>
                  <a:pt x="746564" y="1224906"/>
                </a:lnTo>
                <a:lnTo>
                  <a:pt x="790623" y="1212524"/>
                </a:lnTo>
                <a:lnTo>
                  <a:pt x="833278" y="1196914"/>
                </a:lnTo>
                <a:lnTo>
                  <a:pt x="874393" y="1178214"/>
                </a:lnTo>
                <a:lnTo>
                  <a:pt x="913835" y="1156560"/>
                </a:lnTo>
                <a:lnTo>
                  <a:pt x="951468" y="1132092"/>
                </a:lnTo>
                <a:lnTo>
                  <a:pt x="987156" y="1104947"/>
                </a:lnTo>
                <a:lnTo>
                  <a:pt x="1020765" y="1075264"/>
                </a:lnTo>
                <a:lnTo>
                  <a:pt x="1052160" y="1043179"/>
                </a:lnTo>
                <a:lnTo>
                  <a:pt x="1081206" y="1008832"/>
                </a:lnTo>
                <a:lnTo>
                  <a:pt x="1107768" y="972360"/>
                </a:lnTo>
                <a:lnTo>
                  <a:pt x="1131711" y="933901"/>
                </a:lnTo>
                <a:lnTo>
                  <a:pt x="1152899" y="893593"/>
                </a:lnTo>
                <a:lnTo>
                  <a:pt x="1171198" y="851575"/>
                </a:lnTo>
                <a:lnTo>
                  <a:pt x="1186472" y="807983"/>
                </a:lnTo>
                <a:lnTo>
                  <a:pt x="1198588" y="762957"/>
                </a:lnTo>
                <a:lnTo>
                  <a:pt x="1207409" y="716634"/>
                </a:lnTo>
                <a:lnTo>
                  <a:pt x="1212800" y="669152"/>
                </a:lnTo>
                <a:lnTo>
                  <a:pt x="1214628" y="620649"/>
                </a:lnTo>
                <a:lnTo>
                  <a:pt x="1212800" y="572145"/>
                </a:lnTo>
                <a:lnTo>
                  <a:pt x="1207409" y="524663"/>
                </a:lnTo>
                <a:lnTo>
                  <a:pt x="1198588" y="478340"/>
                </a:lnTo>
                <a:lnTo>
                  <a:pt x="1186472" y="433314"/>
                </a:lnTo>
                <a:lnTo>
                  <a:pt x="1171198" y="389722"/>
                </a:lnTo>
                <a:lnTo>
                  <a:pt x="1152899" y="347704"/>
                </a:lnTo>
                <a:lnTo>
                  <a:pt x="1131711" y="307396"/>
                </a:lnTo>
                <a:lnTo>
                  <a:pt x="1107768" y="268937"/>
                </a:lnTo>
                <a:lnTo>
                  <a:pt x="1081206" y="232465"/>
                </a:lnTo>
                <a:lnTo>
                  <a:pt x="1052160" y="198118"/>
                </a:lnTo>
                <a:lnTo>
                  <a:pt x="1020765" y="166033"/>
                </a:lnTo>
                <a:lnTo>
                  <a:pt x="987156" y="136350"/>
                </a:lnTo>
                <a:lnTo>
                  <a:pt x="951468" y="109205"/>
                </a:lnTo>
                <a:lnTo>
                  <a:pt x="913835" y="84737"/>
                </a:lnTo>
                <a:lnTo>
                  <a:pt x="874393" y="63083"/>
                </a:lnTo>
                <a:lnTo>
                  <a:pt x="833278" y="44383"/>
                </a:lnTo>
                <a:lnTo>
                  <a:pt x="790623" y="28773"/>
                </a:lnTo>
                <a:lnTo>
                  <a:pt x="746564" y="16391"/>
                </a:lnTo>
                <a:lnTo>
                  <a:pt x="701236" y="7377"/>
                </a:lnTo>
                <a:lnTo>
                  <a:pt x="654774" y="1867"/>
                </a:lnTo>
                <a:lnTo>
                  <a:pt x="607314" y="0"/>
                </a:lnTo>
                <a:close/>
              </a:path>
            </a:pathLst>
          </a:custGeom>
          <a:solidFill>
            <a:srgbClr val="0149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059674" y="10975085"/>
            <a:ext cx="841375" cy="859790"/>
          </a:xfrm>
          <a:custGeom>
            <a:avLst/>
            <a:gdLst/>
            <a:ahLst/>
            <a:cxnLst/>
            <a:rect l="l" t="t" r="r" b="b"/>
            <a:pathLst>
              <a:path w="841375" h="859790">
                <a:moveTo>
                  <a:pt x="420623" y="0"/>
                </a:moveTo>
                <a:lnTo>
                  <a:pt x="374791" y="2521"/>
                </a:lnTo>
                <a:lnTo>
                  <a:pt x="330389" y="9912"/>
                </a:lnTo>
                <a:lnTo>
                  <a:pt x="287672" y="21910"/>
                </a:lnTo>
                <a:lnTo>
                  <a:pt x="246899" y="38252"/>
                </a:lnTo>
                <a:lnTo>
                  <a:pt x="208325" y="58676"/>
                </a:lnTo>
                <a:lnTo>
                  <a:pt x="172207" y="82921"/>
                </a:lnTo>
                <a:lnTo>
                  <a:pt x="138801" y="110724"/>
                </a:lnTo>
                <a:lnTo>
                  <a:pt x="108365" y="141822"/>
                </a:lnTo>
                <a:lnTo>
                  <a:pt x="81154" y="175954"/>
                </a:lnTo>
                <a:lnTo>
                  <a:pt x="57426" y="212857"/>
                </a:lnTo>
                <a:lnTo>
                  <a:pt x="37437" y="252270"/>
                </a:lnTo>
                <a:lnTo>
                  <a:pt x="21443" y="293929"/>
                </a:lnTo>
                <a:lnTo>
                  <a:pt x="9701" y="337573"/>
                </a:lnTo>
                <a:lnTo>
                  <a:pt x="2468" y="382940"/>
                </a:lnTo>
                <a:lnTo>
                  <a:pt x="0" y="429767"/>
                </a:lnTo>
                <a:lnTo>
                  <a:pt x="2468" y="476595"/>
                </a:lnTo>
                <a:lnTo>
                  <a:pt x="9701" y="521962"/>
                </a:lnTo>
                <a:lnTo>
                  <a:pt x="21443" y="565606"/>
                </a:lnTo>
                <a:lnTo>
                  <a:pt x="37437" y="607265"/>
                </a:lnTo>
                <a:lnTo>
                  <a:pt x="57426" y="646678"/>
                </a:lnTo>
                <a:lnTo>
                  <a:pt x="81154" y="683581"/>
                </a:lnTo>
                <a:lnTo>
                  <a:pt x="108365" y="717713"/>
                </a:lnTo>
                <a:lnTo>
                  <a:pt x="138801" y="748811"/>
                </a:lnTo>
                <a:lnTo>
                  <a:pt x="172207" y="776614"/>
                </a:lnTo>
                <a:lnTo>
                  <a:pt x="208325" y="800859"/>
                </a:lnTo>
                <a:lnTo>
                  <a:pt x="246899" y="821283"/>
                </a:lnTo>
                <a:lnTo>
                  <a:pt x="287672" y="837625"/>
                </a:lnTo>
                <a:lnTo>
                  <a:pt x="330389" y="849623"/>
                </a:lnTo>
                <a:lnTo>
                  <a:pt x="374791" y="857014"/>
                </a:lnTo>
                <a:lnTo>
                  <a:pt x="420623" y="859535"/>
                </a:lnTo>
                <a:lnTo>
                  <a:pt x="466456" y="857014"/>
                </a:lnTo>
                <a:lnTo>
                  <a:pt x="510858" y="849623"/>
                </a:lnTo>
                <a:lnTo>
                  <a:pt x="553575" y="837625"/>
                </a:lnTo>
                <a:lnTo>
                  <a:pt x="594348" y="821283"/>
                </a:lnTo>
                <a:lnTo>
                  <a:pt x="632922" y="800859"/>
                </a:lnTo>
                <a:lnTo>
                  <a:pt x="669040" y="776614"/>
                </a:lnTo>
                <a:lnTo>
                  <a:pt x="702446" y="748811"/>
                </a:lnTo>
                <a:lnTo>
                  <a:pt x="732882" y="717713"/>
                </a:lnTo>
                <a:lnTo>
                  <a:pt x="760093" y="683581"/>
                </a:lnTo>
                <a:lnTo>
                  <a:pt x="783821" y="646678"/>
                </a:lnTo>
                <a:lnTo>
                  <a:pt x="803810" y="607265"/>
                </a:lnTo>
                <a:lnTo>
                  <a:pt x="819804" y="565606"/>
                </a:lnTo>
                <a:lnTo>
                  <a:pt x="831546" y="521962"/>
                </a:lnTo>
                <a:lnTo>
                  <a:pt x="838779" y="476595"/>
                </a:lnTo>
                <a:lnTo>
                  <a:pt x="841247" y="429767"/>
                </a:lnTo>
                <a:lnTo>
                  <a:pt x="838779" y="382940"/>
                </a:lnTo>
                <a:lnTo>
                  <a:pt x="831546" y="337573"/>
                </a:lnTo>
                <a:lnTo>
                  <a:pt x="819804" y="293929"/>
                </a:lnTo>
                <a:lnTo>
                  <a:pt x="803810" y="252270"/>
                </a:lnTo>
                <a:lnTo>
                  <a:pt x="783821" y="212857"/>
                </a:lnTo>
                <a:lnTo>
                  <a:pt x="760093" y="175954"/>
                </a:lnTo>
                <a:lnTo>
                  <a:pt x="732882" y="141822"/>
                </a:lnTo>
                <a:lnTo>
                  <a:pt x="702446" y="110724"/>
                </a:lnTo>
                <a:lnTo>
                  <a:pt x="669040" y="82921"/>
                </a:lnTo>
                <a:lnTo>
                  <a:pt x="632922" y="58676"/>
                </a:lnTo>
                <a:lnTo>
                  <a:pt x="594348" y="38252"/>
                </a:lnTo>
                <a:lnTo>
                  <a:pt x="553575" y="21910"/>
                </a:lnTo>
                <a:lnTo>
                  <a:pt x="510858" y="9912"/>
                </a:lnTo>
                <a:lnTo>
                  <a:pt x="466456" y="2521"/>
                </a:lnTo>
                <a:lnTo>
                  <a:pt x="42062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27410" y="217627"/>
            <a:ext cx="4180840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0060" y="2944368"/>
            <a:ext cx="8641080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264408" y="11905488"/>
            <a:ext cx="3072384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0060" y="11905488"/>
            <a:ext cx="2208276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912864" y="11905488"/>
            <a:ext cx="2208276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10560" y="11255589"/>
            <a:ext cx="53911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spc="-50" dirty="0">
                <a:latin typeface="Calibri"/>
                <a:cs typeface="Calibri"/>
              </a:rPr>
              <a:t>7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601200" cy="1392936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5019085" y="8301431"/>
            <a:ext cx="1214755" cy="1241425"/>
            <a:chOff x="374141" y="9791700"/>
            <a:chExt cx="1214755" cy="1241425"/>
          </a:xfrm>
        </p:grpSpPr>
        <p:sp>
          <p:nvSpPr>
            <p:cNvPr id="5" name="object 5"/>
            <p:cNvSpPr/>
            <p:nvPr/>
          </p:nvSpPr>
          <p:spPr>
            <a:xfrm>
              <a:off x="374141" y="9791700"/>
              <a:ext cx="1214755" cy="1241425"/>
            </a:xfrm>
            <a:custGeom>
              <a:avLst/>
              <a:gdLst/>
              <a:ahLst/>
              <a:cxnLst/>
              <a:rect l="l" t="t" r="r" b="b"/>
              <a:pathLst>
                <a:path w="1214755" h="1241425">
                  <a:moveTo>
                    <a:pt x="607314" y="0"/>
                  </a:moveTo>
                  <a:lnTo>
                    <a:pt x="559853" y="1867"/>
                  </a:lnTo>
                  <a:lnTo>
                    <a:pt x="513391" y="7377"/>
                  </a:lnTo>
                  <a:lnTo>
                    <a:pt x="468063" y="16391"/>
                  </a:lnTo>
                  <a:lnTo>
                    <a:pt x="424004" y="28773"/>
                  </a:lnTo>
                  <a:lnTo>
                    <a:pt x="381349" y="44383"/>
                  </a:lnTo>
                  <a:lnTo>
                    <a:pt x="340234" y="63083"/>
                  </a:lnTo>
                  <a:lnTo>
                    <a:pt x="300792" y="84737"/>
                  </a:lnTo>
                  <a:lnTo>
                    <a:pt x="263159" y="109205"/>
                  </a:lnTo>
                  <a:lnTo>
                    <a:pt x="227471" y="136350"/>
                  </a:lnTo>
                  <a:lnTo>
                    <a:pt x="193862" y="166033"/>
                  </a:lnTo>
                  <a:lnTo>
                    <a:pt x="162467" y="198118"/>
                  </a:lnTo>
                  <a:lnTo>
                    <a:pt x="133421" y="232465"/>
                  </a:lnTo>
                  <a:lnTo>
                    <a:pt x="106859" y="268937"/>
                  </a:lnTo>
                  <a:lnTo>
                    <a:pt x="82916" y="307396"/>
                  </a:lnTo>
                  <a:lnTo>
                    <a:pt x="61728" y="347704"/>
                  </a:lnTo>
                  <a:lnTo>
                    <a:pt x="43429" y="389722"/>
                  </a:lnTo>
                  <a:lnTo>
                    <a:pt x="28155" y="433314"/>
                  </a:lnTo>
                  <a:lnTo>
                    <a:pt x="16039" y="478340"/>
                  </a:lnTo>
                  <a:lnTo>
                    <a:pt x="7218" y="524663"/>
                  </a:lnTo>
                  <a:lnTo>
                    <a:pt x="1827" y="572145"/>
                  </a:lnTo>
                  <a:lnTo>
                    <a:pt x="0" y="620649"/>
                  </a:lnTo>
                  <a:lnTo>
                    <a:pt x="1827" y="669152"/>
                  </a:lnTo>
                  <a:lnTo>
                    <a:pt x="7218" y="716634"/>
                  </a:lnTo>
                  <a:lnTo>
                    <a:pt x="16039" y="762957"/>
                  </a:lnTo>
                  <a:lnTo>
                    <a:pt x="28155" y="807983"/>
                  </a:lnTo>
                  <a:lnTo>
                    <a:pt x="43429" y="851575"/>
                  </a:lnTo>
                  <a:lnTo>
                    <a:pt x="61728" y="893593"/>
                  </a:lnTo>
                  <a:lnTo>
                    <a:pt x="82916" y="933901"/>
                  </a:lnTo>
                  <a:lnTo>
                    <a:pt x="106859" y="972360"/>
                  </a:lnTo>
                  <a:lnTo>
                    <a:pt x="133421" y="1008832"/>
                  </a:lnTo>
                  <a:lnTo>
                    <a:pt x="162467" y="1043179"/>
                  </a:lnTo>
                  <a:lnTo>
                    <a:pt x="193862" y="1075264"/>
                  </a:lnTo>
                  <a:lnTo>
                    <a:pt x="227471" y="1104947"/>
                  </a:lnTo>
                  <a:lnTo>
                    <a:pt x="263159" y="1132092"/>
                  </a:lnTo>
                  <a:lnTo>
                    <a:pt x="300792" y="1156560"/>
                  </a:lnTo>
                  <a:lnTo>
                    <a:pt x="340234" y="1178214"/>
                  </a:lnTo>
                  <a:lnTo>
                    <a:pt x="381349" y="1196914"/>
                  </a:lnTo>
                  <a:lnTo>
                    <a:pt x="424004" y="1212524"/>
                  </a:lnTo>
                  <a:lnTo>
                    <a:pt x="468063" y="1224906"/>
                  </a:lnTo>
                  <a:lnTo>
                    <a:pt x="513391" y="1233920"/>
                  </a:lnTo>
                  <a:lnTo>
                    <a:pt x="559853" y="1239430"/>
                  </a:lnTo>
                  <a:lnTo>
                    <a:pt x="607314" y="1241298"/>
                  </a:lnTo>
                  <a:lnTo>
                    <a:pt x="654774" y="1239430"/>
                  </a:lnTo>
                  <a:lnTo>
                    <a:pt x="701236" y="1233920"/>
                  </a:lnTo>
                  <a:lnTo>
                    <a:pt x="746564" y="1224906"/>
                  </a:lnTo>
                  <a:lnTo>
                    <a:pt x="790623" y="1212524"/>
                  </a:lnTo>
                  <a:lnTo>
                    <a:pt x="833278" y="1196914"/>
                  </a:lnTo>
                  <a:lnTo>
                    <a:pt x="874393" y="1178214"/>
                  </a:lnTo>
                  <a:lnTo>
                    <a:pt x="913835" y="1156560"/>
                  </a:lnTo>
                  <a:lnTo>
                    <a:pt x="951468" y="1132092"/>
                  </a:lnTo>
                  <a:lnTo>
                    <a:pt x="987156" y="1104947"/>
                  </a:lnTo>
                  <a:lnTo>
                    <a:pt x="1020765" y="1075264"/>
                  </a:lnTo>
                  <a:lnTo>
                    <a:pt x="1052160" y="1043179"/>
                  </a:lnTo>
                  <a:lnTo>
                    <a:pt x="1081206" y="1008832"/>
                  </a:lnTo>
                  <a:lnTo>
                    <a:pt x="1107768" y="972360"/>
                  </a:lnTo>
                  <a:lnTo>
                    <a:pt x="1131711" y="933901"/>
                  </a:lnTo>
                  <a:lnTo>
                    <a:pt x="1152899" y="893593"/>
                  </a:lnTo>
                  <a:lnTo>
                    <a:pt x="1171198" y="851575"/>
                  </a:lnTo>
                  <a:lnTo>
                    <a:pt x="1186472" y="807983"/>
                  </a:lnTo>
                  <a:lnTo>
                    <a:pt x="1198588" y="762957"/>
                  </a:lnTo>
                  <a:lnTo>
                    <a:pt x="1207409" y="716634"/>
                  </a:lnTo>
                  <a:lnTo>
                    <a:pt x="1212800" y="669152"/>
                  </a:lnTo>
                  <a:lnTo>
                    <a:pt x="1214628" y="620649"/>
                  </a:lnTo>
                  <a:lnTo>
                    <a:pt x="1212800" y="572145"/>
                  </a:lnTo>
                  <a:lnTo>
                    <a:pt x="1207409" y="524663"/>
                  </a:lnTo>
                  <a:lnTo>
                    <a:pt x="1198588" y="478340"/>
                  </a:lnTo>
                  <a:lnTo>
                    <a:pt x="1186472" y="433314"/>
                  </a:lnTo>
                  <a:lnTo>
                    <a:pt x="1171198" y="389722"/>
                  </a:lnTo>
                  <a:lnTo>
                    <a:pt x="1152899" y="347704"/>
                  </a:lnTo>
                  <a:lnTo>
                    <a:pt x="1131711" y="307396"/>
                  </a:lnTo>
                  <a:lnTo>
                    <a:pt x="1107768" y="268937"/>
                  </a:lnTo>
                  <a:lnTo>
                    <a:pt x="1081206" y="232465"/>
                  </a:lnTo>
                  <a:lnTo>
                    <a:pt x="1052160" y="198118"/>
                  </a:lnTo>
                  <a:lnTo>
                    <a:pt x="1020765" y="166033"/>
                  </a:lnTo>
                  <a:lnTo>
                    <a:pt x="987156" y="136350"/>
                  </a:lnTo>
                  <a:lnTo>
                    <a:pt x="951468" y="109205"/>
                  </a:lnTo>
                  <a:lnTo>
                    <a:pt x="913835" y="84737"/>
                  </a:lnTo>
                  <a:lnTo>
                    <a:pt x="874393" y="63083"/>
                  </a:lnTo>
                  <a:lnTo>
                    <a:pt x="833278" y="44383"/>
                  </a:lnTo>
                  <a:lnTo>
                    <a:pt x="790623" y="28773"/>
                  </a:lnTo>
                  <a:lnTo>
                    <a:pt x="746564" y="16391"/>
                  </a:lnTo>
                  <a:lnTo>
                    <a:pt x="701236" y="7377"/>
                  </a:lnTo>
                  <a:lnTo>
                    <a:pt x="654774" y="1867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4735" y="9992105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90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8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6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8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05680" y="10272616"/>
            <a:ext cx="53911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spc="-50" dirty="0">
                <a:latin typeface="Calibri"/>
                <a:cs typeface="Calibri"/>
              </a:rPr>
              <a:t>8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9" name="object 19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Religious</a:t>
            </a:r>
            <a:r>
              <a:rPr spc="-240" dirty="0"/>
              <a:t> </a:t>
            </a:r>
            <a:r>
              <a:rPr spc="-10" dirty="0"/>
              <a:t>Studies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1629709" y="8119286"/>
            <a:ext cx="2545283" cy="6713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sz="1400" dirty="0"/>
              <a:t>How are the Buddha’s teachings used today?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endParaRPr sz="1400" dirty="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644657" y="6052134"/>
            <a:ext cx="2908558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lvl="0"/>
            <a:r>
              <a:rPr lang="en-US" sz="1400" dirty="0"/>
              <a:t>Is Religion good for society?</a:t>
            </a:r>
          </a:p>
        </p:txBody>
      </p:sp>
      <p:grpSp>
        <p:nvGrpSpPr>
          <p:cNvPr id="22" name="object 22"/>
          <p:cNvGrpSpPr/>
          <p:nvPr/>
        </p:nvGrpSpPr>
        <p:grpSpPr>
          <a:xfrm>
            <a:off x="866397" y="4403537"/>
            <a:ext cx="1215390" cy="1241425"/>
            <a:chOff x="7969757" y="7552181"/>
            <a:chExt cx="1215390" cy="1241425"/>
          </a:xfrm>
        </p:grpSpPr>
        <p:sp>
          <p:nvSpPr>
            <p:cNvPr id="23" name="object 23"/>
            <p:cNvSpPr/>
            <p:nvPr/>
          </p:nvSpPr>
          <p:spPr>
            <a:xfrm>
              <a:off x="7969757" y="7552181"/>
              <a:ext cx="1215390" cy="1241425"/>
            </a:xfrm>
            <a:custGeom>
              <a:avLst/>
              <a:gdLst/>
              <a:ahLst/>
              <a:cxnLst/>
              <a:rect l="l" t="t" r="r" b="b"/>
              <a:pathLst>
                <a:path w="1215390" h="1241425">
                  <a:moveTo>
                    <a:pt x="607695" y="0"/>
                  </a:moveTo>
                  <a:lnTo>
                    <a:pt x="560203" y="1867"/>
                  </a:lnTo>
                  <a:lnTo>
                    <a:pt x="513712" y="7377"/>
                  </a:lnTo>
                  <a:lnTo>
                    <a:pt x="468355" y="16391"/>
                  </a:lnTo>
                  <a:lnTo>
                    <a:pt x="424268" y="28773"/>
                  </a:lnTo>
                  <a:lnTo>
                    <a:pt x="381586" y="44383"/>
                  </a:lnTo>
                  <a:lnTo>
                    <a:pt x="340445" y="63083"/>
                  </a:lnTo>
                  <a:lnTo>
                    <a:pt x="300978" y="84737"/>
                  </a:lnTo>
                  <a:lnTo>
                    <a:pt x="263322" y="109205"/>
                  </a:lnTo>
                  <a:lnTo>
                    <a:pt x="227611" y="136350"/>
                  </a:lnTo>
                  <a:lnTo>
                    <a:pt x="193981" y="166033"/>
                  </a:lnTo>
                  <a:lnTo>
                    <a:pt x="162566" y="198118"/>
                  </a:lnTo>
                  <a:lnTo>
                    <a:pt x="133503" y="232465"/>
                  </a:lnTo>
                  <a:lnTo>
                    <a:pt x="106924" y="268937"/>
                  </a:lnTo>
                  <a:lnTo>
                    <a:pt x="82967" y="307396"/>
                  </a:lnTo>
                  <a:lnTo>
                    <a:pt x="61766" y="347704"/>
                  </a:lnTo>
                  <a:lnTo>
                    <a:pt x="43456" y="389722"/>
                  </a:lnTo>
                  <a:lnTo>
                    <a:pt x="28172" y="433314"/>
                  </a:lnTo>
                  <a:lnTo>
                    <a:pt x="16049" y="478340"/>
                  </a:lnTo>
                  <a:lnTo>
                    <a:pt x="7223" y="524663"/>
                  </a:lnTo>
                  <a:lnTo>
                    <a:pt x="1828" y="572145"/>
                  </a:lnTo>
                  <a:lnTo>
                    <a:pt x="0" y="620649"/>
                  </a:lnTo>
                  <a:lnTo>
                    <a:pt x="1828" y="669152"/>
                  </a:lnTo>
                  <a:lnTo>
                    <a:pt x="7223" y="716634"/>
                  </a:lnTo>
                  <a:lnTo>
                    <a:pt x="16049" y="762957"/>
                  </a:lnTo>
                  <a:lnTo>
                    <a:pt x="28172" y="807983"/>
                  </a:lnTo>
                  <a:lnTo>
                    <a:pt x="43456" y="851575"/>
                  </a:lnTo>
                  <a:lnTo>
                    <a:pt x="61766" y="893593"/>
                  </a:lnTo>
                  <a:lnTo>
                    <a:pt x="82967" y="933901"/>
                  </a:lnTo>
                  <a:lnTo>
                    <a:pt x="106924" y="972360"/>
                  </a:lnTo>
                  <a:lnTo>
                    <a:pt x="133503" y="1008832"/>
                  </a:lnTo>
                  <a:lnTo>
                    <a:pt x="162566" y="1043179"/>
                  </a:lnTo>
                  <a:lnTo>
                    <a:pt x="193981" y="1075264"/>
                  </a:lnTo>
                  <a:lnTo>
                    <a:pt x="227611" y="1104947"/>
                  </a:lnTo>
                  <a:lnTo>
                    <a:pt x="263322" y="1132092"/>
                  </a:lnTo>
                  <a:lnTo>
                    <a:pt x="300978" y="1156560"/>
                  </a:lnTo>
                  <a:lnTo>
                    <a:pt x="340445" y="1178214"/>
                  </a:lnTo>
                  <a:lnTo>
                    <a:pt x="381586" y="1196914"/>
                  </a:lnTo>
                  <a:lnTo>
                    <a:pt x="424268" y="1212524"/>
                  </a:lnTo>
                  <a:lnTo>
                    <a:pt x="468355" y="1224906"/>
                  </a:lnTo>
                  <a:lnTo>
                    <a:pt x="513712" y="1233920"/>
                  </a:lnTo>
                  <a:lnTo>
                    <a:pt x="560203" y="1239430"/>
                  </a:lnTo>
                  <a:lnTo>
                    <a:pt x="607695" y="1241298"/>
                  </a:lnTo>
                  <a:lnTo>
                    <a:pt x="655186" y="1239430"/>
                  </a:lnTo>
                  <a:lnTo>
                    <a:pt x="701677" y="1233920"/>
                  </a:lnTo>
                  <a:lnTo>
                    <a:pt x="747034" y="1224906"/>
                  </a:lnTo>
                  <a:lnTo>
                    <a:pt x="791121" y="1212524"/>
                  </a:lnTo>
                  <a:lnTo>
                    <a:pt x="833803" y="1196914"/>
                  </a:lnTo>
                  <a:lnTo>
                    <a:pt x="874944" y="1178214"/>
                  </a:lnTo>
                  <a:lnTo>
                    <a:pt x="914411" y="1156560"/>
                  </a:lnTo>
                  <a:lnTo>
                    <a:pt x="952067" y="1132092"/>
                  </a:lnTo>
                  <a:lnTo>
                    <a:pt x="987778" y="1104947"/>
                  </a:lnTo>
                  <a:lnTo>
                    <a:pt x="1021408" y="1075264"/>
                  </a:lnTo>
                  <a:lnTo>
                    <a:pt x="1052823" y="1043179"/>
                  </a:lnTo>
                  <a:lnTo>
                    <a:pt x="1081886" y="1008832"/>
                  </a:lnTo>
                  <a:lnTo>
                    <a:pt x="1108465" y="972360"/>
                  </a:lnTo>
                  <a:lnTo>
                    <a:pt x="1132422" y="933901"/>
                  </a:lnTo>
                  <a:lnTo>
                    <a:pt x="1153623" y="893593"/>
                  </a:lnTo>
                  <a:lnTo>
                    <a:pt x="1171933" y="851575"/>
                  </a:lnTo>
                  <a:lnTo>
                    <a:pt x="1187217" y="807983"/>
                  </a:lnTo>
                  <a:lnTo>
                    <a:pt x="1199340" y="762957"/>
                  </a:lnTo>
                  <a:lnTo>
                    <a:pt x="1208166" y="716634"/>
                  </a:lnTo>
                  <a:lnTo>
                    <a:pt x="1213561" y="669152"/>
                  </a:lnTo>
                  <a:lnTo>
                    <a:pt x="1215390" y="620649"/>
                  </a:lnTo>
                  <a:lnTo>
                    <a:pt x="1213561" y="572145"/>
                  </a:lnTo>
                  <a:lnTo>
                    <a:pt x="1208166" y="524663"/>
                  </a:lnTo>
                  <a:lnTo>
                    <a:pt x="1199340" y="478340"/>
                  </a:lnTo>
                  <a:lnTo>
                    <a:pt x="1187217" y="433314"/>
                  </a:lnTo>
                  <a:lnTo>
                    <a:pt x="1171933" y="389722"/>
                  </a:lnTo>
                  <a:lnTo>
                    <a:pt x="1153623" y="347704"/>
                  </a:lnTo>
                  <a:lnTo>
                    <a:pt x="1132422" y="307396"/>
                  </a:lnTo>
                  <a:lnTo>
                    <a:pt x="1108465" y="268937"/>
                  </a:lnTo>
                  <a:lnTo>
                    <a:pt x="1081886" y="232465"/>
                  </a:lnTo>
                  <a:lnTo>
                    <a:pt x="1052823" y="198118"/>
                  </a:lnTo>
                  <a:lnTo>
                    <a:pt x="1021408" y="166033"/>
                  </a:lnTo>
                  <a:lnTo>
                    <a:pt x="987778" y="136350"/>
                  </a:lnTo>
                  <a:lnTo>
                    <a:pt x="952067" y="109205"/>
                  </a:lnTo>
                  <a:lnTo>
                    <a:pt x="914411" y="84737"/>
                  </a:lnTo>
                  <a:lnTo>
                    <a:pt x="874944" y="63083"/>
                  </a:lnTo>
                  <a:lnTo>
                    <a:pt x="833803" y="44383"/>
                  </a:lnTo>
                  <a:lnTo>
                    <a:pt x="791121" y="28773"/>
                  </a:lnTo>
                  <a:lnTo>
                    <a:pt x="747034" y="16391"/>
                  </a:lnTo>
                  <a:lnTo>
                    <a:pt x="701677" y="7377"/>
                  </a:lnTo>
                  <a:lnTo>
                    <a:pt x="655186" y="1867"/>
                  </a:lnTo>
                  <a:lnTo>
                    <a:pt x="60769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151113" y="7752587"/>
              <a:ext cx="840740" cy="859790"/>
            </a:xfrm>
            <a:custGeom>
              <a:avLst/>
              <a:gdLst/>
              <a:ahLst/>
              <a:cxnLst/>
              <a:rect l="l" t="t" r="r" b="b"/>
              <a:pathLst>
                <a:path w="840740" h="859790">
                  <a:moveTo>
                    <a:pt x="420243" y="0"/>
                  </a:moveTo>
                  <a:lnTo>
                    <a:pt x="374453" y="2521"/>
                  </a:lnTo>
                  <a:lnTo>
                    <a:pt x="330091" y="9912"/>
                  </a:lnTo>
                  <a:lnTo>
                    <a:pt x="287414" y="21910"/>
                  </a:lnTo>
                  <a:lnTo>
                    <a:pt x="246677" y="38252"/>
                  </a:lnTo>
                  <a:lnTo>
                    <a:pt x="208138" y="58676"/>
                  </a:lnTo>
                  <a:lnTo>
                    <a:pt x="172053" y="82921"/>
                  </a:lnTo>
                  <a:lnTo>
                    <a:pt x="138678" y="110724"/>
                  </a:lnTo>
                  <a:lnTo>
                    <a:pt x="108269" y="141822"/>
                  </a:lnTo>
                  <a:lnTo>
                    <a:pt x="81082" y="175954"/>
                  </a:lnTo>
                  <a:lnTo>
                    <a:pt x="57375" y="212857"/>
                  </a:lnTo>
                  <a:lnTo>
                    <a:pt x="37404" y="252270"/>
                  </a:lnTo>
                  <a:lnTo>
                    <a:pt x="21424" y="293929"/>
                  </a:lnTo>
                  <a:lnTo>
                    <a:pt x="9692" y="337573"/>
                  </a:lnTo>
                  <a:lnTo>
                    <a:pt x="2465" y="382940"/>
                  </a:lnTo>
                  <a:lnTo>
                    <a:pt x="0" y="429768"/>
                  </a:lnTo>
                  <a:lnTo>
                    <a:pt x="2465" y="476595"/>
                  </a:lnTo>
                  <a:lnTo>
                    <a:pt x="9692" y="521962"/>
                  </a:lnTo>
                  <a:lnTo>
                    <a:pt x="21424" y="565606"/>
                  </a:lnTo>
                  <a:lnTo>
                    <a:pt x="37404" y="607265"/>
                  </a:lnTo>
                  <a:lnTo>
                    <a:pt x="57375" y="646678"/>
                  </a:lnTo>
                  <a:lnTo>
                    <a:pt x="81082" y="683581"/>
                  </a:lnTo>
                  <a:lnTo>
                    <a:pt x="108269" y="717713"/>
                  </a:lnTo>
                  <a:lnTo>
                    <a:pt x="138678" y="748811"/>
                  </a:lnTo>
                  <a:lnTo>
                    <a:pt x="172053" y="776614"/>
                  </a:lnTo>
                  <a:lnTo>
                    <a:pt x="208138" y="800859"/>
                  </a:lnTo>
                  <a:lnTo>
                    <a:pt x="246677" y="821283"/>
                  </a:lnTo>
                  <a:lnTo>
                    <a:pt x="287414" y="837625"/>
                  </a:lnTo>
                  <a:lnTo>
                    <a:pt x="330091" y="849623"/>
                  </a:lnTo>
                  <a:lnTo>
                    <a:pt x="374453" y="857014"/>
                  </a:lnTo>
                  <a:lnTo>
                    <a:pt x="420243" y="859536"/>
                  </a:lnTo>
                  <a:lnTo>
                    <a:pt x="466032" y="857014"/>
                  </a:lnTo>
                  <a:lnTo>
                    <a:pt x="510394" y="849623"/>
                  </a:lnTo>
                  <a:lnTo>
                    <a:pt x="553071" y="837625"/>
                  </a:lnTo>
                  <a:lnTo>
                    <a:pt x="593808" y="821283"/>
                  </a:lnTo>
                  <a:lnTo>
                    <a:pt x="632347" y="800859"/>
                  </a:lnTo>
                  <a:lnTo>
                    <a:pt x="668432" y="776614"/>
                  </a:lnTo>
                  <a:lnTo>
                    <a:pt x="701807" y="748811"/>
                  </a:lnTo>
                  <a:lnTo>
                    <a:pt x="732216" y="717713"/>
                  </a:lnTo>
                  <a:lnTo>
                    <a:pt x="759403" y="683581"/>
                  </a:lnTo>
                  <a:lnTo>
                    <a:pt x="783110" y="646678"/>
                  </a:lnTo>
                  <a:lnTo>
                    <a:pt x="803081" y="607265"/>
                  </a:lnTo>
                  <a:lnTo>
                    <a:pt x="819061" y="565606"/>
                  </a:lnTo>
                  <a:lnTo>
                    <a:pt x="830793" y="521962"/>
                  </a:lnTo>
                  <a:lnTo>
                    <a:pt x="838020" y="476595"/>
                  </a:lnTo>
                  <a:lnTo>
                    <a:pt x="840486" y="429768"/>
                  </a:lnTo>
                  <a:lnTo>
                    <a:pt x="838020" y="382940"/>
                  </a:lnTo>
                  <a:lnTo>
                    <a:pt x="830793" y="337573"/>
                  </a:lnTo>
                  <a:lnTo>
                    <a:pt x="819061" y="293929"/>
                  </a:lnTo>
                  <a:lnTo>
                    <a:pt x="803081" y="252270"/>
                  </a:lnTo>
                  <a:lnTo>
                    <a:pt x="783110" y="212857"/>
                  </a:lnTo>
                  <a:lnTo>
                    <a:pt x="759403" y="175954"/>
                  </a:lnTo>
                  <a:lnTo>
                    <a:pt x="732216" y="141822"/>
                  </a:lnTo>
                  <a:lnTo>
                    <a:pt x="701807" y="110724"/>
                  </a:lnTo>
                  <a:lnTo>
                    <a:pt x="668432" y="82921"/>
                  </a:lnTo>
                  <a:lnTo>
                    <a:pt x="632347" y="58676"/>
                  </a:lnTo>
                  <a:lnTo>
                    <a:pt x="593808" y="38252"/>
                  </a:lnTo>
                  <a:lnTo>
                    <a:pt x="553071" y="21910"/>
                  </a:lnTo>
                  <a:lnTo>
                    <a:pt x="510394" y="9912"/>
                  </a:lnTo>
                  <a:lnTo>
                    <a:pt x="466032" y="2521"/>
                  </a:lnTo>
                  <a:lnTo>
                    <a:pt x="4202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1218865" y="4850932"/>
            <a:ext cx="53911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05" marR="5080" indent="-40640"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spc="-50" dirty="0">
                <a:latin typeface="Calibri"/>
                <a:cs typeface="Calibri"/>
              </a:rPr>
              <a:t>9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 rot="8642142">
            <a:off x="4501706" y="2193422"/>
            <a:ext cx="280035" cy="344170"/>
            <a:chOff x="7678673" y="7279389"/>
            <a:chExt cx="280035" cy="344170"/>
          </a:xfrm>
        </p:grpSpPr>
        <p:sp>
          <p:nvSpPr>
            <p:cNvPr id="27" name="object 27"/>
            <p:cNvSpPr/>
            <p:nvPr/>
          </p:nvSpPr>
          <p:spPr>
            <a:xfrm>
              <a:off x="7707248" y="7365105"/>
              <a:ext cx="165735" cy="229870"/>
            </a:xfrm>
            <a:custGeom>
              <a:avLst/>
              <a:gdLst/>
              <a:ahLst/>
              <a:cxnLst/>
              <a:rect l="l" t="t" r="r" b="b"/>
              <a:pathLst>
                <a:path w="165734" h="229870">
                  <a:moveTo>
                    <a:pt x="0" y="229527"/>
                  </a:moveTo>
                  <a:lnTo>
                    <a:pt x="165468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86997" y="7279389"/>
              <a:ext cx="171450" cy="171450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5603799" y="3404425"/>
            <a:ext cx="2582281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lvl="0"/>
            <a:r>
              <a:rPr lang="en-US" sz="1400" dirty="0"/>
              <a:t>How does your Worldview affects your beliefs about Life after Death?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5863487" y="7915747"/>
            <a:ext cx="2582280" cy="6713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sz="1400" dirty="0"/>
              <a:t>What is it like to be a Young Muslim in Britain today?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endParaRPr sz="1400" dirty="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3440807" y="4379110"/>
            <a:ext cx="171450" cy="339725"/>
            <a:chOff x="6371845" y="6677406"/>
            <a:chExt cx="171450" cy="339725"/>
          </a:xfrm>
        </p:grpSpPr>
        <p:sp>
          <p:nvSpPr>
            <p:cNvPr id="32" name="object 32"/>
            <p:cNvSpPr/>
            <p:nvPr/>
          </p:nvSpPr>
          <p:spPr>
            <a:xfrm>
              <a:off x="6457568" y="670598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371845" y="684508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2514953" y="4018590"/>
            <a:ext cx="1710519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lvl="0"/>
            <a:r>
              <a:rPr lang="en-US" sz="1400" dirty="0"/>
              <a:t>Why are people good or bad?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3416575" y="1737169"/>
            <a:ext cx="276805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lvl="0"/>
            <a:r>
              <a:rPr lang="en-US" sz="1400" dirty="0"/>
              <a:t>Right or Wrong- How do we decide?</a:t>
            </a:r>
          </a:p>
        </p:txBody>
      </p:sp>
      <p:sp>
        <p:nvSpPr>
          <p:cNvPr id="56" name="object 56"/>
          <p:cNvSpPr txBox="1"/>
          <p:nvPr/>
        </p:nvSpPr>
        <p:spPr>
          <a:xfrm>
            <a:off x="1890345" y="4699184"/>
            <a:ext cx="64198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775" marR="5080" indent="-92710"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11 </a:t>
            </a:r>
            <a:r>
              <a:rPr sz="1600" b="1" spc="-20" dirty="0">
                <a:latin typeface="Calibri"/>
                <a:cs typeface="Calibri"/>
              </a:rPr>
              <a:t>GCSE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6567706" y="4643058"/>
            <a:ext cx="64198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 marR="5080" indent="-6985"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12 </a:t>
            </a:r>
            <a:r>
              <a:rPr sz="1600" b="1" dirty="0">
                <a:latin typeface="Calibri"/>
                <a:cs typeface="Calibri"/>
              </a:rPr>
              <a:t>A</a:t>
            </a:r>
            <a:r>
              <a:rPr sz="1600" b="1" spc="-10" dirty="0">
                <a:latin typeface="Calibri"/>
                <a:cs typeface="Calibri"/>
              </a:rPr>
              <a:t> Level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1537730" y="10295714"/>
            <a:ext cx="2908559" cy="4558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sz="1400" dirty="0"/>
              <a:t>What was so radical about Jesus?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endParaRPr sz="1400" dirty="0">
              <a:latin typeface="Calibri"/>
              <a:cs typeface="Calibri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5301118" y="6025769"/>
            <a:ext cx="3004873" cy="6713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sz="1400" dirty="0"/>
              <a:t>What are the Sikh teachings about Equality and Service?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endParaRPr sz="1400" dirty="0">
              <a:latin typeface="Calibri"/>
              <a:cs typeface="Calibri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4768439" y="12158209"/>
            <a:ext cx="4047679" cy="4558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sz="1400" dirty="0"/>
              <a:t>What is Religion? What are Worldviews?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endParaRPr sz="1400" dirty="0">
              <a:latin typeface="Calibri"/>
              <a:cs typeface="Calibri"/>
            </a:endParaRPr>
          </a:p>
        </p:txBody>
      </p:sp>
      <p:grpSp>
        <p:nvGrpSpPr>
          <p:cNvPr id="122" name="object 26">
            <a:extLst>
              <a:ext uri="{FF2B5EF4-FFF2-40B4-BE49-F238E27FC236}">
                <a16:creationId xmlns:a16="http://schemas.microsoft.com/office/drawing/2014/main" id="{D108D4B2-9178-1D58-5E75-0D3855FC788B}"/>
              </a:ext>
            </a:extLst>
          </p:cNvPr>
          <p:cNvGrpSpPr/>
          <p:nvPr/>
        </p:nvGrpSpPr>
        <p:grpSpPr>
          <a:xfrm rot="3108549">
            <a:off x="8125709" y="3580745"/>
            <a:ext cx="280035" cy="344170"/>
            <a:chOff x="7678673" y="7279389"/>
            <a:chExt cx="280035" cy="344170"/>
          </a:xfrm>
        </p:grpSpPr>
        <p:sp>
          <p:nvSpPr>
            <p:cNvPr id="123" name="object 27">
              <a:extLst>
                <a:ext uri="{FF2B5EF4-FFF2-40B4-BE49-F238E27FC236}">
                  <a16:creationId xmlns:a16="http://schemas.microsoft.com/office/drawing/2014/main" id="{36ED028F-FDC9-DA14-02EF-C604CEA7D34F}"/>
                </a:ext>
              </a:extLst>
            </p:cNvPr>
            <p:cNvSpPr/>
            <p:nvPr/>
          </p:nvSpPr>
          <p:spPr>
            <a:xfrm>
              <a:off x="7707248" y="7365105"/>
              <a:ext cx="165735" cy="229870"/>
            </a:xfrm>
            <a:custGeom>
              <a:avLst/>
              <a:gdLst/>
              <a:ahLst/>
              <a:cxnLst/>
              <a:rect l="l" t="t" r="r" b="b"/>
              <a:pathLst>
                <a:path w="165734" h="229870">
                  <a:moveTo>
                    <a:pt x="0" y="229527"/>
                  </a:moveTo>
                  <a:lnTo>
                    <a:pt x="165468" y="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4" name="object 28">
              <a:extLst>
                <a:ext uri="{FF2B5EF4-FFF2-40B4-BE49-F238E27FC236}">
                  <a16:creationId xmlns:a16="http://schemas.microsoft.com/office/drawing/2014/main" id="{D845F4CF-4E71-8E0C-3B77-FA95ABD300B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86997" y="7279389"/>
              <a:ext cx="171450" cy="171450"/>
            </a:xfrm>
            <a:prstGeom prst="rect">
              <a:avLst/>
            </a:prstGeom>
          </p:spPr>
        </p:pic>
      </p:grpSp>
      <p:grpSp>
        <p:nvGrpSpPr>
          <p:cNvPr id="125" name="object 31">
            <a:extLst>
              <a:ext uri="{FF2B5EF4-FFF2-40B4-BE49-F238E27FC236}">
                <a16:creationId xmlns:a16="http://schemas.microsoft.com/office/drawing/2014/main" id="{3A6FBFA9-064C-F5BB-6607-736D233111E0}"/>
              </a:ext>
            </a:extLst>
          </p:cNvPr>
          <p:cNvGrpSpPr/>
          <p:nvPr/>
        </p:nvGrpSpPr>
        <p:grpSpPr>
          <a:xfrm>
            <a:off x="2235156" y="8649337"/>
            <a:ext cx="171450" cy="339725"/>
            <a:chOff x="6371845" y="6677406"/>
            <a:chExt cx="171450" cy="339725"/>
          </a:xfrm>
        </p:grpSpPr>
        <p:sp>
          <p:nvSpPr>
            <p:cNvPr id="126" name="object 32">
              <a:extLst>
                <a:ext uri="{FF2B5EF4-FFF2-40B4-BE49-F238E27FC236}">
                  <a16:creationId xmlns:a16="http://schemas.microsoft.com/office/drawing/2014/main" id="{EFDA83E9-62F0-312B-5639-87DBF81CD486}"/>
                </a:ext>
              </a:extLst>
            </p:cNvPr>
            <p:cNvSpPr/>
            <p:nvPr/>
          </p:nvSpPr>
          <p:spPr>
            <a:xfrm>
              <a:off x="6457568" y="670598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33">
              <a:extLst>
                <a:ext uri="{FF2B5EF4-FFF2-40B4-BE49-F238E27FC236}">
                  <a16:creationId xmlns:a16="http://schemas.microsoft.com/office/drawing/2014/main" id="{93A79F29-7970-0600-25C3-29A86A7FD248}"/>
                </a:ext>
              </a:extLst>
            </p:cNvPr>
            <p:cNvSpPr/>
            <p:nvPr/>
          </p:nvSpPr>
          <p:spPr>
            <a:xfrm>
              <a:off x="6371845" y="684508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8" name="object 31">
            <a:extLst>
              <a:ext uri="{FF2B5EF4-FFF2-40B4-BE49-F238E27FC236}">
                <a16:creationId xmlns:a16="http://schemas.microsoft.com/office/drawing/2014/main" id="{77936D8B-8A77-5CF2-4549-F856E6007C22}"/>
              </a:ext>
            </a:extLst>
          </p:cNvPr>
          <p:cNvGrpSpPr/>
          <p:nvPr/>
        </p:nvGrpSpPr>
        <p:grpSpPr>
          <a:xfrm rot="2820235">
            <a:off x="1611988" y="10610490"/>
            <a:ext cx="171450" cy="339725"/>
            <a:chOff x="6371845" y="6677406"/>
            <a:chExt cx="171450" cy="339725"/>
          </a:xfrm>
        </p:grpSpPr>
        <p:sp>
          <p:nvSpPr>
            <p:cNvPr id="129" name="object 32">
              <a:extLst>
                <a:ext uri="{FF2B5EF4-FFF2-40B4-BE49-F238E27FC236}">
                  <a16:creationId xmlns:a16="http://schemas.microsoft.com/office/drawing/2014/main" id="{989BC3B9-3D52-F60B-2265-884BF9BC79E2}"/>
                </a:ext>
              </a:extLst>
            </p:cNvPr>
            <p:cNvSpPr/>
            <p:nvPr/>
          </p:nvSpPr>
          <p:spPr>
            <a:xfrm>
              <a:off x="6457568" y="670598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33">
              <a:extLst>
                <a:ext uri="{FF2B5EF4-FFF2-40B4-BE49-F238E27FC236}">
                  <a16:creationId xmlns:a16="http://schemas.microsoft.com/office/drawing/2014/main" id="{192987C3-4710-CBE3-4FB6-814920283246}"/>
                </a:ext>
              </a:extLst>
            </p:cNvPr>
            <p:cNvSpPr/>
            <p:nvPr/>
          </p:nvSpPr>
          <p:spPr>
            <a:xfrm>
              <a:off x="6371845" y="684508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1" name="object 31">
            <a:extLst>
              <a:ext uri="{FF2B5EF4-FFF2-40B4-BE49-F238E27FC236}">
                <a16:creationId xmlns:a16="http://schemas.microsoft.com/office/drawing/2014/main" id="{672B531F-0F75-C8F0-E4C5-48FC5CB1C6B1}"/>
              </a:ext>
            </a:extLst>
          </p:cNvPr>
          <p:cNvGrpSpPr/>
          <p:nvPr/>
        </p:nvGrpSpPr>
        <p:grpSpPr>
          <a:xfrm rot="10800000">
            <a:off x="6632105" y="11786364"/>
            <a:ext cx="171450" cy="339725"/>
            <a:chOff x="6371845" y="6677406"/>
            <a:chExt cx="171450" cy="339725"/>
          </a:xfrm>
        </p:grpSpPr>
        <p:sp>
          <p:nvSpPr>
            <p:cNvPr id="132" name="object 32">
              <a:extLst>
                <a:ext uri="{FF2B5EF4-FFF2-40B4-BE49-F238E27FC236}">
                  <a16:creationId xmlns:a16="http://schemas.microsoft.com/office/drawing/2014/main" id="{CF0CB981-9FC3-FEFD-0810-D3074E37170F}"/>
                </a:ext>
              </a:extLst>
            </p:cNvPr>
            <p:cNvSpPr/>
            <p:nvPr/>
          </p:nvSpPr>
          <p:spPr>
            <a:xfrm>
              <a:off x="6457568" y="670598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33">
              <a:extLst>
                <a:ext uri="{FF2B5EF4-FFF2-40B4-BE49-F238E27FC236}">
                  <a16:creationId xmlns:a16="http://schemas.microsoft.com/office/drawing/2014/main" id="{02549252-419E-9EEE-2319-D473D556008F}"/>
                </a:ext>
              </a:extLst>
            </p:cNvPr>
            <p:cNvSpPr/>
            <p:nvPr/>
          </p:nvSpPr>
          <p:spPr>
            <a:xfrm>
              <a:off x="6371845" y="684508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4" name="object 31">
            <a:extLst>
              <a:ext uri="{FF2B5EF4-FFF2-40B4-BE49-F238E27FC236}">
                <a16:creationId xmlns:a16="http://schemas.microsoft.com/office/drawing/2014/main" id="{59D6271E-1D3E-765F-D96B-B3DF13E3F25F}"/>
              </a:ext>
            </a:extLst>
          </p:cNvPr>
          <p:cNvGrpSpPr/>
          <p:nvPr/>
        </p:nvGrpSpPr>
        <p:grpSpPr>
          <a:xfrm>
            <a:off x="7280320" y="8716478"/>
            <a:ext cx="171450" cy="339725"/>
            <a:chOff x="6371845" y="6677406"/>
            <a:chExt cx="171450" cy="339725"/>
          </a:xfrm>
        </p:grpSpPr>
        <p:sp>
          <p:nvSpPr>
            <p:cNvPr id="135" name="object 32">
              <a:extLst>
                <a:ext uri="{FF2B5EF4-FFF2-40B4-BE49-F238E27FC236}">
                  <a16:creationId xmlns:a16="http://schemas.microsoft.com/office/drawing/2014/main" id="{49DAE36E-D537-3A39-417A-3F87663ABB42}"/>
                </a:ext>
              </a:extLst>
            </p:cNvPr>
            <p:cNvSpPr/>
            <p:nvPr/>
          </p:nvSpPr>
          <p:spPr>
            <a:xfrm>
              <a:off x="6457568" y="670598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33">
              <a:extLst>
                <a:ext uri="{FF2B5EF4-FFF2-40B4-BE49-F238E27FC236}">
                  <a16:creationId xmlns:a16="http://schemas.microsoft.com/office/drawing/2014/main" id="{2FFCBDA0-1077-2ED7-5DD3-FEC8949A7C06}"/>
                </a:ext>
              </a:extLst>
            </p:cNvPr>
            <p:cNvSpPr/>
            <p:nvPr/>
          </p:nvSpPr>
          <p:spPr>
            <a:xfrm>
              <a:off x="6371845" y="684508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7" name="object 31">
            <a:extLst>
              <a:ext uri="{FF2B5EF4-FFF2-40B4-BE49-F238E27FC236}">
                <a16:creationId xmlns:a16="http://schemas.microsoft.com/office/drawing/2014/main" id="{0D4F3EB7-24DD-D9C1-821E-570B393E7855}"/>
              </a:ext>
            </a:extLst>
          </p:cNvPr>
          <p:cNvGrpSpPr/>
          <p:nvPr/>
        </p:nvGrpSpPr>
        <p:grpSpPr>
          <a:xfrm>
            <a:off x="6041054" y="6573411"/>
            <a:ext cx="171450" cy="339725"/>
            <a:chOff x="6371845" y="6677406"/>
            <a:chExt cx="171450" cy="339725"/>
          </a:xfrm>
        </p:grpSpPr>
        <p:sp>
          <p:nvSpPr>
            <p:cNvPr id="138" name="object 32">
              <a:extLst>
                <a:ext uri="{FF2B5EF4-FFF2-40B4-BE49-F238E27FC236}">
                  <a16:creationId xmlns:a16="http://schemas.microsoft.com/office/drawing/2014/main" id="{EA7D64CA-A980-B827-8CEB-2E15BC3A3F1F}"/>
                </a:ext>
              </a:extLst>
            </p:cNvPr>
            <p:cNvSpPr/>
            <p:nvPr/>
          </p:nvSpPr>
          <p:spPr>
            <a:xfrm>
              <a:off x="6457568" y="670598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33">
              <a:extLst>
                <a:ext uri="{FF2B5EF4-FFF2-40B4-BE49-F238E27FC236}">
                  <a16:creationId xmlns:a16="http://schemas.microsoft.com/office/drawing/2014/main" id="{F4E370E2-2753-4AB2-F5E0-23BB32D1941B}"/>
                </a:ext>
              </a:extLst>
            </p:cNvPr>
            <p:cNvSpPr/>
            <p:nvPr/>
          </p:nvSpPr>
          <p:spPr>
            <a:xfrm>
              <a:off x="6371845" y="684508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0" name="object 31">
            <a:extLst>
              <a:ext uri="{FF2B5EF4-FFF2-40B4-BE49-F238E27FC236}">
                <a16:creationId xmlns:a16="http://schemas.microsoft.com/office/drawing/2014/main" id="{CB2EAE37-CA64-D693-95FA-1FF4DA8D5D9D}"/>
              </a:ext>
            </a:extLst>
          </p:cNvPr>
          <p:cNvGrpSpPr/>
          <p:nvPr/>
        </p:nvGrpSpPr>
        <p:grpSpPr>
          <a:xfrm rot="5400000">
            <a:off x="1402696" y="5910361"/>
            <a:ext cx="171450" cy="339725"/>
            <a:chOff x="6371845" y="6677406"/>
            <a:chExt cx="171450" cy="339725"/>
          </a:xfrm>
        </p:grpSpPr>
        <p:sp>
          <p:nvSpPr>
            <p:cNvPr id="141" name="object 32">
              <a:extLst>
                <a:ext uri="{FF2B5EF4-FFF2-40B4-BE49-F238E27FC236}">
                  <a16:creationId xmlns:a16="http://schemas.microsoft.com/office/drawing/2014/main" id="{3D054D3A-2558-9AF2-DE1A-EE03DD656858}"/>
                </a:ext>
              </a:extLst>
            </p:cNvPr>
            <p:cNvSpPr/>
            <p:nvPr/>
          </p:nvSpPr>
          <p:spPr>
            <a:xfrm>
              <a:off x="6457568" y="670598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150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33">
              <a:extLst>
                <a:ext uri="{FF2B5EF4-FFF2-40B4-BE49-F238E27FC236}">
                  <a16:creationId xmlns:a16="http://schemas.microsoft.com/office/drawing/2014/main" id="{C80D157B-4408-3898-2E7F-F2768FBDCF0C}"/>
                </a:ext>
              </a:extLst>
            </p:cNvPr>
            <p:cNvSpPr/>
            <p:nvPr/>
          </p:nvSpPr>
          <p:spPr>
            <a:xfrm>
              <a:off x="6371845" y="6845089"/>
              <a:ext cx="171450" cy="171450"/>
            </a:xfrm>
            <a:custGeom>
              <a:avLst/>
              <a:gdLst/>
              <a:ahLst/>
              <a:cxnLst/>
              <a:rect l="l" t="t" r="r" b="b"/>
              <a:pathLst>
                <a:path w="171450" h="171450">
                  <a:moveTo>
                    <a:pt x="85712" y="0"/>
                  </a:moveTo>
                  <a:lnTo>
                    <a:pt x="52345" y="6743"/>
                  </a:lnTo>
                  <a:lnTo>
                    <a:pt x="25101" y="25119"/>
                  </a:lnTo>
                  <a:lnTo>
                    <a:pt x="6734" y="52369"/>
                  </a:lnTo>
                  <a:lnTo>
                    <a:pt x="0" y="85737"/>
                  </a:lnTo>
                  <a:lnTo>
                    <a:pt x="6738" y="119105"/>
                  </a:lnTo>
                  <a:lnTo>
                    <a:pt x="25114" y="146353"/>
                  </a:lnTo>
                  <a:lnTo>
                    <a:pt x="52367" y="164720"/>
                  </a:lnTo>
                  <a:lnTo>
                    <a:pt x="85737" y="171449"/>
                  </a:lnTo>
                  <a:lnTo>
                    <a:pt x="119104" y="164713"/>
                  </a:lnTo>
                  <a:lnTo>
                    <a:pt x="146348" y="146342"/>
                  </a:lnTo>
                  <a:lnTo>
                    <a:pt x="164715" y="119093"/>
                  </a:lnTo>
                  <a:lnTo>
                    <a:pt x="171450" y="85724"/>
                  </a:lnTo>
                  <a:lnTo>
                    <a:pt x="164711" y="52356"/>
                  </a:lnTo>
                  <a:lnTo>
                    <a:pt x="146335" y="25107"/>
                  </a:lnTo>
                  <a:lnTo>
                    <a:pt x="119082" y="6736"/>
                  </a:lnTo>
                  <a:lnTo>
                    <a:pt x="85712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A947F3F0E26E4989F8ECE68BAE6983" ma:contentTypeVersion="8" ma:contentTypeDescription="Create a new document." ma:contentTypeScope="" ma:versionID="0fd7f68f944c74416b053ea6e3fb6970">
  <xsd:schema xmlns:xsd="http://www.w3.org/2001/XMLSchema" xmlns:xs="http://www.w3.org/2001/XMLSchema" xmlns:p="http://schemas.microsoft.com/office/2006/metadata/properties" xmlns:ns2="423c4b8b-f4a7-4eab-b7d3-cb2ebf996f3c" xmlns:ns3="0aba31ba-e239-4783-a95a-451dd5287272" targetNamespace="http://schemas.microsoft.com/office/2006/metadata/properties" ma:root="true" ma:fieldsID="196fc31b6d2d661ba932cec7f112ce1f" ns2:_="" ns3:_="">
    <xsd:import namespace="423c4b8b-f4a7-4eab-b7d3-cb2ebf996f3c"/>
    <xsd:import namespace="0aba31ba-e239-4783-a95a-451dd52872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3c4b8b-f4a7-4eab-b7d3-cb2ebf996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ba31ba-e239-4783-a95a-451dd52872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35630CC-4997-4197-BC04-5E6A0DA0A9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3c4b8b-f4a7-4eab-b7d3-cb2ebf996f3c"/>
    <ds:schemaRef ds:uri="0aba31ba-e239-4783-a95a-451dd52872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C8C1747-7522-463B-B590-7A26F74783B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E1EB7E8-14B8-4E25-9072-DE657260F22A}">
  <ds:schemaRefs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0aba31ba-e239-4783-a95a-451dd5287272"/>
    <ds:schemaRef ds:uri="http://schemas.openxmlformats.org/package/2006/metadata/core-properties"/>
    <ds:schemaRef ds:uri="http://schemas.microsoft.com/office/2006/documentManagement/types"/>
    <ds:schemaRef ds:uri="423c4b8b-f4a7-4eab-b7d3-cb2ebf996f3c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94</Words>
  <Application>Microsoft Office PowerPoint</Application>
  <PresentationFormat>A3 Paper (297x420 mm)</PresentationFormat>
  <Paragraphs>15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Religious Studies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 S Sherwood</dc:creator>
  <cp:lastModifiedBy>S Morgan</cp:lastModifiedBy>
  <cp:revision>2</cp:revision>
  <dcterms:created xsi:type="dcterms:W3CDTF">2026-06-25T09:30:50Z</dcterms:created>
  <dcterms:modified xsi:type="dcterms:W3CDTF">2026-09-02T09:24:13Z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2023-06-20T00:00:00Z</vt:filetime>
  </property>
  <property fmtid="{D5CDD505-2E9C-101B-9397-08002B2CF9AE}" pid="3" name="Creator">
    <vt:lpwstr>Acrobat PDFMaker 23 for PowerPoint</vt:lpwstr>
  </property>
  <property fmtid="{D5CDD505-2E9C-101B-9397-08002B2CF9AE}" pid="4" name="LastSaved">
    <vt:filetime>2026-06-25T00:00:00Z</vt:filetime>
  </property>
  <property fmtid="{D5CDD505-2E9C-101B-9397-08002B2CF9AE}" pid="5" name="Producer">
    <vt:lpwstr>Adobe PDF Library 23.1.206</vt:lpwstr>
  </property>
  <property fmtid="{D5CDD505-2E9C-101B-9397-08002B2CF9AE}" pid="6" name="ContentTypeId">
    <vt:lpwstr>0x010100D8A947F3F0E26E4989F8ECE68BAE6983</vt:lpwstr>
  </property>
</Properties>
</file>