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sldIdLst>
    <p:sldId id="256" r:id="rId5"/>
    <p:sldId id="257" r:id="rId6"/>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A8AD7E-D5B7-4212-AE6A-5AC232B59A44}" v="1" dt="2026-08-27T13:47:42.84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800" y="-3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800" b="1" i="0">
                <a:solidFill>
                  <a:srgbClr val="004F38"/>
                </a:solidFill>
                <a:latin typeface="Calibri"/>
                <a:cs typeface="Calibri"/>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15" dirty="0"/>
              <a:t> </a:t>
            </a:r>
            <a:r>
              <a:rPr dirty="0"/>
              <a:t>Hill</a:t>
            </a:r>
            <a:r>
              <a:rPr spc="-20" dirty="0"/>
              <a:t> </a:t>
            </a:r>
            <a:r>
              <a:rPr dirty="0"/>
              <a:t>School</a:t>
            </a:r>
            <a:r>
              <a:rPr spc="-20" dirty="0"/>
              <a:t> </a:t>
            </a:r>
            <a:r>
              <a:rPr dirty="0"/>
              <a:t>Curriculum</a:t>
            </a:r>
            <a:r>
              <a:rPr spc="-10" dirty="0"/>
              <a:t> </a:t>
            </a:r>
            <a:r>
              <a:rPr dirty="0"/>
              <a:t>Ra�onale:</a:t>
            </a:r>
            <a:r>
              <a:rPr spc="-20" dirty="0"/>
              <a:t> </a:t>
            </a:r>
            <a:r>
              <a:rPr dirty="0"/>
              <a:t>RELIGIOUS</a:t>
            </a:r>
            <a:r>
              <a:rPr spc="-20" dirty="0"/>
              <a:t> </a:t>
            </a:r>
            <a:r>
              <a:rPr spc="-45" dirty="0"/>
              <a:t>STUDIES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6" name="Holder 6"/>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7560564" cy="2447049"/>
          </a:xfrm>
          <a:prstGeom prst="rect">
            <a:avLst/>
          </a:prstGeom>
        </p:spPr>
      </p:pic>
      <p:sp>
        <p:nvSpPr>
          <p:cNvPr id="17" name="bg object 17"/>
          <p:cNvSpPr/>
          <p:nvPr/>
        </p:nvSpPr>
        <p:spPr>
          <a:xfrm>
            <a:off x="457200" y="9916987"/>
            <a:ext cx="6623684" cy="0"/>
          </a:xfrm>
          <a:custGeom>
            <a:avLst/>
            <a:gdLst/>
            <a:ahLst/>
            <a:cxnLst/>
            <a:rect l="l" t="t" r="r" b="b"/>
            <a:pathLst>
              <a:path w="6623684">
                <a:moveTo>
                  <a:pt x="0" y="0"/>
                </a:moveTo>
                <a:lnTo>
                  <a:pt x="6623684" y="0"/>
                </a:lnTo>
              </a:path>
            </a:pathLst>
          </a:custGeom>
          <a:ln w="12700">
            <a:solidFill>
              <a:srgbClr val="004F38"/>
            </a:solidFill>
          </a:ln>
        </p:spPr>
        <p:txBody>
          <a:bodyPr wrap="square" lIns="0" tIns="0" rIns="0" bIns="0" rtlCol="0"/>
          <a:lstStyle/>
          <a:p>
            <a:endParaRPr/>
          </a:p>
        </p:txBody>
      </p:sp>
      <p:pic>
        <p:nvPicPr>
          <p:cNvPr id="18" name="bg object 18"/>
          <p:cNvPicPr/>
          <p:nvPr/>
        </p:nvPicPr>
        <p:blipFill>
          <a:blip r:embed="rId3" cstate="print"/>
          <a:stretch>
            <a:fillRect/>
          </a:stretch>
        </p:blipFill>
        <p:spPr>
          <a:xfrm>
            <a:off x="457200" y="9986837"/>
            <a:ext cx="404494" cy="359407"/>
          </a:xfrm>
          <a:prstGeom prst="rect">
            <a:avLst/>
          </a:prstGeom>
        </p:spPr>
      </p:pic>
      <p:sp>
        <p:nvSpPr>
          <p:cNvPr id="2" name="Holder 2"/>
          <p:cNvSpPr>
            <a:spLocks noGrp="1"/>
          </p:cNvSpPr>
          <p:nvPr>
            <p:ph type="title"/>
          </p:nvPr>
        </p:nvSpPr>
        <p:spPr/>
        <p:txBody>
          <a:bodyPr lIns="0" tIns="0" rIns="0" bIns="0"/>
          <a:lstStyle>
            <a:lvl1pPr>
              <a:defRPr sz="2800" b="1" i="0">
                <a:solidFill>
                  <a:srgbClr val="004F38"/>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15" dirty="0"/>
              <a:t> </a:t>
            </a:r>
            <a:r>
              <a:rPr dirty="0"/>
              <a:t>Hill</a:t>
            </a:r>
            <a:r>
              <a:rPr spc="-20" dirty="0"/>
              <a:t> </a:t>
            </a:r>
            <a:r>
              <a:rPr dirty="0"/>
              <a:t>School</a:t>
            </a:r>
            <a:r>
              <a:rPr spc="-20" dirty="0"/>
              <a:t> </a:t>
            </a:r>
            <a:r>
              <a:rPr dirty="0"/>
              <a:t>Curriculum</a:t>
            </a:r>
            <a:r>
              <a:rPr spc="-10" dirty="0"/>
              <a:t> </a:t>
            </a:r>
            <a:r>
              <a:rPr dirty="0"/>
              <a:t>Ra�onale:</a:t>
            </a:r>
            <a:r>
              <a:rPr spc="-20" dirty="0"/>
              <a:t> </a:t>
            </a:r>
            <a:r>
              <a:rPr dirty="0"/>
              <a:t>RELIGIOUS</a:t>
            </a:r>
            <a:r>
              <a:rPr spc="-20" dirty="0"/>
              <a:t> </a:t>
            </a:r>
            <a:r>
              <a:rPr spc="-45" dirty="0"/>
              <a:t>STUDIES</a:t>
            </a: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6" name="Holder 6"/>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4F38"/>
                </a:solidFill>
                <a:latin typeface="Calibri"/>
                <a:cs typeface="Calibri"/>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15" dirty="0"/>
              <a:t> </a:t>
            </a:r>
            <a:r>
              <a:rPr dirty="0"/>
              <a:t>Hill</a:t>
            </a:r>
            <a:r>
              <a:rPr spc="-20" dirty="0"/>
              <a:t> </a:t>
            </a:r>
            <a:r>
              <a:rPr dirty="0"/>
              <a:t>School</a:t>
            </a:r>
            <a:r>
              <a:rPr spc="-20" dirty="0"/>
              <a:t> </a:t>
            </a:r>
            <a:r>
              <a:rPr dirty="0"/>
              <a:t>Curriculum</a:t>
            </a:r>
            <a:r>
              <a:rPr spc="-10" dirty="0"/>
              <a:t> </a:t>
            </a:r>
            <a:r>
              <a:rPr dirty="0"/>
              <a:t>Ra�onale:</a:t>
            </a:r>
            <a:r>
              <a:rPr spc="-20" dirty="0"/>
              <a:t> </a:t>
            </a:r>
            <a:r>
              <a:rPr dirty="0"/>
              <a:t>RELIGIOUS</a:t>
            </a:r>
            <a:r>
              <a:rPr spc="-20" dirty="0"/>
              <a:t> </a:t>
            </a:r>
            <a:r>
              <a:rPr spc="-45" dirty="0"/>
              <a:t>STUDIES</a:t>
            </a: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7" name="Holder 7"/>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004F38"/>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15" dirty="0"/>
              <a:t> </a:t>
            </a:r>
            <a:r>
              <a:rPr dirty="0"/>
              <a:t>Hill</a:t>
            </a:r>
            <a:r>
              <a:rPr spc="-20" dirty="0"/>
              <a:t> </a:t>
            </a:r>
            <a:r>
              <a:rPr dirty="0"/>
              <a:t>School</a:t>
            </a:r>
            <a:r>
              <a:rPr spc="-20" dirty="0"/>
              <a:t> </a:t>
            </a:r>
            <a:r>
              <a:rPr dirty="0"/>
              <a:t>Curriculum</a:t>
            </a:r>
            <a:r>
              <a:rPr spc="-10" dirty="0"/>
              <a:t> </a:t>
            </a:r>
            <a:r>
              <a:rPr dirty="0"/>
              <a:t>Ra�onale:</a:t>
            </a:r>
            <a:r>
              <a:rPr spc="-20" dirty="0"/>
              <a:t> </a:t>
            </a:r>
            <a:r>
              <a:rPr dirty="0"/>
              <a:t>RELIGIOUS</a:t>
            </a:r>
            <a:r>
              <a:rPr spc="-20" dirty="0"/>
              <a:t> </a:t>
            </a:r>
            <a:r>
              <a:rPr spc="-45" dirty="0"/>
              <a:t>STUDIES</a:t>
            </a: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5" name="Holder 5"/>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457200" y="9916987"/>
            <a:ext cx="6623684" cy="0"/>
          </a:xfrm>
          <a:custGeom>
            <a:avLst/>
            <a:gdLst/>
            <a:ahLst/>
            <a:cxnLst/>
            <a:rect l="l" t="t" r="r" b="b"/>
            <a:pathLst>
              <a:path w="6623684">
                <a:moveTo>
                  <a:pt x="0" y="0"/>
                </a:moveTo>
                <a:lnTo>
                  <a:pt x="6623684" y="0"/>
                </a:lnTo>
              </a:path>
            </a:pathLst>
          </a:custGeom>
          <a:ln w="12700">
            <a:solidFill>
              <a:srgbClr val="004F38"/>
            </a:solidFill>
          </a:ln>
        </p:spPr>
        <p:txBody>
          <a:bodyPr wrap="square" lIns="0" tIns="0" rIns="0" bIns="0" rtlCol="0"/>
          <a:lstStyle/>
          <a:p>
            <a:endParaRPr/>
          </a:p>
        </p:txBody>
      </p:sp>
      <p:pic>
        <p:nvPicPr>
          <p:cNvPr id="17" name="bg object 17"/>
          <p:cNvPicPr/>
          <p:nvPr/>
        </p:nvPicPr>
        <p:blipFill>
          <a:blip r:embed="rId2" cstate="print"/>
          <a:stretch>
            <a:fillRect/>
          </a:stretch>
        </p:blipFill>
        <p:spPr>
          <a:xfrm>
            <a:off x="457200" y="9998267"/>
            <a:ext cx="404494" cy="359408"/>
          </a:xfrm>
          <a:prstGeom prst="rect">
            <a:avLst/>
          </a:prstGeom>
        </p:spPr>
      </p:pic>
      <p:sp>
        <p:nvSpPr>
          <p:cNvPr id="2" name="Holder 2"/>
          <p:cNvSpPr>
            <a:spLocks noGrp="1"/>
          </p:cNvSpPr>
          <p:nvPr>
            <p:ph type="ftr" sz="quarter" idx="5"/>
          </p:nvPr>
        </p:nvSpPr>
        <p:spPr/>
        <p:txBody>
          <a:bodyPr lIns="0" tIns="0" rIns="0" bIns="0"/>
          <a:lstStyle>
            <a:lvl1pPr>
              <a:defRPr sz="1000" b="0" i="0">
                <a:solidFill>
                  <a:srgbClr val="004F38"/>
                </a:solidFill>
                <a:latin typeface="Calibri"/>
                <a:cs typeface="Calibri"/>
              </a:defRPr>
            </a:lvl1pPr>
          </a:lstStyle>
          <a:p>
            <a:pPr marL="12700">
              <a:lnSpc>
                <a:spcPts val="1045"/>
              </a:lnSpc>
            </a:pPr>
            <a:r>
              <a:rPr dirty="0"/>
              <a:t>Chosen</a:t>
            </a:r>
            <a:r>
              <a:rPr spc="-15" dirty="0"/>
              <a:t> </a:t>
            </a:r>
            <a:r>
              <a:rPr dirty="0"/>
              <a:t>Hill</a:t>
            </a:r>
            <a:r>
              <a:rPr spc="-20" dirty="0"/>
              <a:t> </a:t>
            </a:r>
            <a:r>
              <a:rPr dirty="0"/>
              <a:t>School</a:t>
            </a:r>
            <a:r>
              <a:rPr spc="-20" dirty="0"/>
              <a:t> </a:t>
            </a:r>
            <a:r>
              <a:rPr dirty="0"/>
              <a:t>Curriculum</a:t>
            </a:r>
            <a:r>
              <a:rPr spc="-10" dirty="0"/>
              <a:t> </a:t>
            </a:r>
            <a:r>
              <a:rPr dirty="0"/>
              <a:t>Ra�onale:</a:t>
            </a:r>
            <a:r>
              <a:rPr spc="-20" dirty="0"/>
              <a:t> </a:t>
            </a:r>
            <a:r>
              <a:rPr dirty="0"/>
              <a:t>RELIGIOUS</a:t>
            </a:r>
            <a:r>
              <a:rPr spc="-20" dirty="0"/>
              <a:t> </a:t>
            </a:r>
            <a:r>
              <a:rPr spc="-45" dirty="0"/>
              <a:t>STUDIES</a:t>
            </a: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9/2/2026</a:t>
            </a:fld>
            <a:endParaRPr lang="en-US"/>
          </a:p>
        </p:txBody>
      </p:sp>
      <p:sp>
        <p:nvSpPr>
          <p:cNvPr id="4" name="Holder 4"/>
          <p:cNvSpPr>
            <a:spLocks noGrp="1"/>
          </p:cNvSpPr>
          <p:nvPr>
            <p:ph type="sldNum" sz="quarter" idx="7"/>
          </p:nvPr>
        </p:nvSpPr>
        <p:spPr/>
        <p:txBody>
          <a:bodyPr lIns="0" tIns="0" rIns="0" bIns="0"/>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444500" y="1695703"/>
            <a:ext cx="2915285" cy="452119"/>
          </a:xfrm>
          <a:prstGeom prst="rect">
            <a:avLst/>
          </a:prstGeom>
        </p:spPr>
        <p:txBody>
          <a:bodyPr wrap="square" lIns="0" tIns="0" rIns="0" bIns="0">
            <a:spAutoFit/>
          </a:bodyPr>
          <a:lstStyle>
            <a:lvl1pPr>
              <a:defRPr sz="2800" b="1" i="0">
                <a:solidFill>
                  <a:srgbClr val="004F38"/>
                </a:solidFill>
                <a:latin typeface="Calibri"/>
                <a:cs typeface="Calibri"/>
              </a:defRPr>
            </a:lvl1pPr>
          </a:lstStyle>
          <a:p>
            <a:endParaRPr/>
          </a:p>
        </p:txBody>
      </p:sp>
      <p:sp>
        <p:nvSpPr>
          <p:cNvPr id="3" name="Holder 3"/>
          <p:cNvSpPr>
            <a:spLocks noGrp="1"/>
          </p:cNvSpPr>
          <p:nvPr>
            <p:ph type="body" idx="1"/>
          </p:nvPr>
        </p:nvSpPr>
        <p:spPr>
          <a:xfrm>
            <a:off x="380036" y="3827779"/>
            <a:ext cx="6802120" cy="601535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962660" y="10101706"/>
            <a:ext cx="3159125" cy="152400"/>
          </a:xfrm>
          <a:prstGeom prst="rect">
            <a:avLst/>
          </a:prstGeom>
        </p:spPr>
        <p:txBody>
          <a:bodyPr wrap="square" lIns="0" tIns="0" rIns="0" bIns="0">
            <a:spAutoFit/>
          </a:bodyPr>
          <a:lstStyle>
            <a:lvl1pPr>
              <a:defRPr sz="1000" b="0" i="0">
                <a:solidFill>
                  <a:srgbClr val="004F38"/>
                </a:solidFill>
                <a:latin typeface="Calibri"/>
                <a:cs typeface="Calibri"/>
              </a:defRPr>
            </a:lvl1pPr>
          </a:lstStyle>
          <a:p>
            <a:pPr marL="12700">
              <a:lnSpc>
                <a:spcPts val="1045"/>
              </a:lnSpc>
            </a:pPr>
            <a:r>
              <a:rPr dirty="0"/>
              <a:t>Chosen</a:t>
            </a:r>
            <a:r>
              <a:rPr spc="-15" dirty="0"/>
              <a:t> </a:t>
            </a:r>
            <a:r>
              <a:rPr dirty="0"/>
              <a:t>Hill</a:t>
            </a:r>
            <a:r>
              <a:rPr spc="-20" dirty="0"/>
              <a:t> </a:t>
            </a:r>
            <a:r>
              <a:rPr dirty="0"/>
              <a:t>School</a:t>
            </a:r>
            <a:r>
              <a:rPr spc="-20" dirty="0"/>
              <a:t> </a:t>
            </a:r>
            <a:r>
              <a:rPr dirty="0"/>
              <a:t>Curriculum</a:t>
            </a:r>
            <a:r>
              <a:rPr spc="-10" dirty="0"/>
              <a:t> </a:t>
            </a:r>
            <a:r>
              <a:rPr dirty="0"/>
              <a:t>Ra�onale:</a:t>
            </a:r>
            <a:r>
              <a:rPr spc="-20" dirty="0"/>
              <a:t> </a:t>
            </a:r>
            <a:r>
              <a:rPr dirty="0"/>
              <a:t>RELIGIOUS</a:t>
            </a:r>
            <a:r>
              <a:rPr spc="-20" dirty="0"/>
              <a:t> </a:t>
            </a:r>
            <a:r>
              <a:rPr spc="-45" dirty="0"/>
              <a:t>STUDIES</a:t>
            </a:r>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9/2/2026</a:t>
            </a:fld>
            <a:endParaRPr lang="en-US"/>
          </a:p>
        </p:txBody>
      </p:sp>
      <p:sp>
        <p:nvSpPr>
          <p:cNvPr id="6" name="Holder 6"/>
          <p:cNvSpPr>
            <a:spLocks noGrp="1"/>
          </p:cNvSpPr>
          <p:nvPr>
            <p:ph type="sldNum" sz="quarter" idx="7"/>
          </p:nvPr>
        </p:nvSpPr>
        <p:spPr>
          <a:xfrm>
            <a:off x="6467347" y="9931400"/>
            <a:ext cx="649604" cy="165734"/>
          </a:xfrm>
          <a:prstGeom prst="rect">
            <a:avLst/>
          </a:prstGeom>
        </p:spPr>
        <p:txBody>
          <a:bodyPr wrap="square" lIns="0" tIns="0" rIns="0" bIns="0">
            <a:spAutoFit/>
          </a:bodyPr>
          <a:lstStyle>
            <a:lvl1pPr>
              <a:defRPr sz="1100" b="0" i="0">
                <a:solidFill>
                  <a:srgbClr val="004F38"/>
                </a:solidFill>
                <a:latin typeface="Calibri"/>
                <a:cs typeface="Calibri"/>
              </a:defRPr>
            </a:lvl1pPr>
          </a:lstStyle>
          <a:p>
            <a:pPr marL="12700">
              <a:lnSpc>
                <a:spcPts val="1150"/>
              </a:lnSpc>
            </a:pPr>
            <a:r>
              <a:rPr dirty="0"/>
              <a:t>Page</a:t>
            </a:r>
            <a:r>
              <a:rPr spc="-25" dirty="0"/>
              <a:t> </a:t>
            </a:r>
            <a:fld id="{81D60167-4931-47E6-BA6A-407CBD079E47}" type="slidenum">
              <a:rPr b="1" dirty="0">
                <a:latin typeface="Calibri"/>
                <a:cs typeface="Calibri"/>
              </a:rPr>
              <a:t>‹#›</a:t>
            </a:fld>
            <a:r>
              <a:rPr b="1" spc="-5" dirty="0">
                <a:latin typeface="Calibri"/>
                <a:cs typeface="Calibri"/>
              </a:rPr>
              <a:t> </a:t>
            </a:r>
            <a:r>
              <a:rPr dirty="0"/>
              <a:t>of</a:t>
            </a:r>
            <a:r>
              <a:rPr spc="-20" dirty="0"/>
              <a:t> </a:t>
            </a:r>
            <a:r>
              <a:rPr b="1" spc="-50" dirty="0">
                <a:latin typeface="Calibri"/>
                <a:cs typeface="Calibri"/>
              </a:rPr>
              <a:t>2</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prstGeom prst="rect">
            <a:avLst/>
          </a:prstGeom>
        </p:spPr>
        <p:txBody>
          <a:bodyPr vert="horz" wrap="square" lIns="0" tIns="12065" rIns="0" bIns="0" rtlCol="0">
            <a:spAutoFit/>
          </a:bodyPr>
          <a:lstStyle/>
          <a:p>
            <a:pPr marL="12700">
              <a:lnSpc>
                <a:spcPct val="100000"/>
              </a:lnSpc>
              <a:spcBef>
                <a:spcPts val="95"/>
              </a:spcBef>
            </a:pPr>
            <a:r>
              <a:rPr dirty="0"/>
              <a:t>RELIGIOUS</a:t>
            </a:r>
            <a:r>
              <a:rPr spc="-80" dirty="0"/>
              <a:t> </a:t>
            </a:r>
            <a:r>
              <a:rPr spc="-10" dirty="0"/>
              <a:t>STUDIES</a:t>
            </a:r>
          </a:p>
        </p:txBody>
      </p:sp>
      <p:sp>
        <p:nvSpPr>
          <p:cNvPr id="3" name="object 3"/>
          <p:cNvSpPr txBox="1"/>
          <p:nvPr/>
        </p:nvSpPr>
        <p:spPr>
          <a:xfrm>
            <a:off x="444500" y="2384542"/>
            <a:ext cx="308419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004F38"/>
                </a:solidFill>
                <a:latin typeface="Calibri"/>
                <a:cs typeface="Calibri"/>
              </a:rPr>
              <a:t>Intent</a:t>
            </a:r>
            <a:r>
              <a:rPr sz="1600" b="1" spc="-25" dirty="0">
                <a:solidFill>
                  <a:srgbClr val="004F38"/>
                </a:solidFill>
                <a:latin typeface="Calibri"/>
                <a:cs typeface="Calibri"/>
              </a:rPr>
              <a:t> </a:t>
            </a:r>
            <a:r>
              <a:rPr sz="1600" b="1" dirty="0">
                <a:solidFill>
                  <a:srgbClr val="004F38"/>
                </a:solidFill>
                <a:latin typeface="Calibri"/>
                <a:cs typeface="Calibri"/>
              </a:rPr>
              <a:t>–</a:t>
            </a:r>
            <a:r>
              <a:rPr sz="1600" b="1" spc="-30" dirty="0">
                <a:solidFill>
                  <a:srgbClr val="004F38"/>
                </a:solidFill>
                <a:latin typeface="Calibri"/>
                <a:cs typeface="Calibri"/>
              </a:rPr>
              <a:t> </a:t>
            </a:r>
            <a:r>
              <a:rPr sz="1600" b="1" dirty="0">
                <a:solidFill>
                  <a:srgbClr val="004F38"/>
                </a:solidFill>
                <a:latin typeface="Calibri"/>
                <a:cs typeface="Calibri"/>
              </a:rPr>
              <a:t>What</a:t>
            </a:r>
            <a:r>
              <a:rPr sz="1600" b="1" spc="-65" dirty="0">
                <a:solidFill>
                  <a:srgbClr val="004F38"/>
                </a:solidFill>
                <a:latin typeface="Calibri"/>
                <a:cs typeface="Calibri"/>
              </a:rPr>
              <a:t> </a:t>
            </a:r>
            <a:r>
              <a:rPr sz="1600" b="1" dirty="0">
                <a:solidFill>
                  <a:srgbClr val="004F38"/>
                </a:solidFill>
                <a:latin typeface="Calibri"/>
                <a:cs typeface="Calibri"/>
              </a:rPr>
              <a:t>do</a:t>
            </a:r>
            <a:r>
              <a:rPr sz="1600" b="1" spc="-15" dirty="0">
                <a:solidFill>
                  <a:srgbClr val="004F38"/>
                </a:solidFill>
                <a:latin typeface="Calibri"/>
                <a:cs typeface="Calibri"/>
              </a:rPr>
              <a:t> </a:t>
            </a:r>
            <a:r>
              <a:rPr sz="1600" b="1" dirty="0">
                <a:solidFill>
                  <a:srgbClr val="004F38"/>
                </a:solidFill>
                <a:latin typeface="Calibri"/>
                <a:cs typeface="Calibri"/>
              </a:rPr>
              <a:t>we</a:t>
            </a:r>
            <a:r>
              <a:rPr sz="1600" b="1" spc="-30" dirty="0">
                <a:solidFill>
                  <a:srgbClr val="004F38"/>
                </a:solidFill>
                <a:latin typeface="Calibri"/>
                <a:cs typeface="Calibri"/>
              </a:rPr>
              <a:t> </a:t>
            </a:r>
            <a:r>
              <a:rPr sz="1600" b="1" dirty="0">
                <a:solidFill>
                  <a:srgbClr val="004F38"/>
                </a:solidFill>
                <a:latin typeface="Calibri"/>
                <a:cs typeface="Calibri"/>
              </a:rPr>
              <a:t>learn</a:t>
            </a:r>
            <a:r>
              <a:rPr sz="1600" b="1" spc="-40" dirty="0">
                <a:solidFill>
                  <a:srgbClr val="004F38"/>
                </a:solidFill>
                <a:latin typeface="Calibri"/>
                <a:cs typeface="Calibri"/>
              </a:rPr>
              <a:t> </a:t>
            </a:r>
            <a:r>
              <a:rPr sz="1600" b="1" dirty="0">
                <a:solidFill>
                  <a:srgbClr val="004F38"/>
                </a:solidFill>
                <a:latin typeface="Calibri"/>
                <a:cs typeface="Calibri"/>
              </a:rPr>
              <a:t>and</a:t>
            </a:r>
            <a:r>
              <a:rPr sz="1600" b="1" spc="-20" dirty="0">
                <a:solidFill>
                  <a:srgbClr val="004F38"/>
                </a:solidFill>
                <a:latin typeface="Calibri"/>
                <a:cs typeface="Calibri"/>
              </a:rPr>
              <a:t> why?</a:t>
            </a:r>
            <a:endParaRPr sz="1600">
              <a:latin typeface="Calibri"/>
              <a:cs typeface="Calibri"/>
            </a:endParaRPr>
          </a:p>
        </p:txBody>
      </p:sp>
      <p:sp>
        <p:nvSpPr>
          <p:cNvPr id="4" name="object 4"/>
          <p:cNvSpPr txBox="1"/>
          <p:nvPr/>
        </p:nvSpPr>
        <p:spPr>
          <a:xfrm>
            <a:off x="444500" y="2805175"/>
            <a:ext cx="4430395" cy="1047115"/>
          </a:xfrm>
          <a:prstGeom prst="rect">
            <a:avLst/>
          </a:prstGeom>
        </p:spPr>
        <p:txBody>
          <a:bodyPr vert="horz" wrap="square" lIns="0" tIns="10160" rIns="0" bIns="0" rtlCol="0">
            <a:spAutoFit/>
          </a:bodyPr>
          <a:lstStyle/>
          <a:p>
            <a:pPr marL="12700" marR="5080" algn="just">
              <a:lnSpc>
                <a:spcPct val="101800"/>
              </a:lnSpc>
              <a:spcBef>
                <a:spcPts val="80"/>
              </a:spcBef>
            </a:pPr>
            <a:r>
              <a:rPr sz="1100" dirty="0">
                <a:solidFill>
                  <a:srgbClr val="212121"/>
                </a:solidFill>
                <a:latin typeface="Calibri"/>
                <a:cs typeface="Calibri"/>
              </a:rPr>
              <a:t>Religious</a:t>
            </a:r>
            <a:r>
              <a:rPr sz="1100" spc="85" dirty="0">
                <a:solidFill>
                  <a:srgbClr val="212121"/>
                </a:solidFill>
                <a:latin typeface="Calibri"/>
                <a:cs typeface="Calibri"/>
              </a:rPr>
              <a:t> </a:t>
            </a:r>
            <a:r>
              <a:rPr sz="1100" dirty="0">
                <a:solidFill>
                  <a:srgbClr val="212121"/>
                </a:solidFill>
                <a:latin typeface="Calibri"/>
                <a:cs typeface="Calibri"/>
              </a:rPr>
              <a:t>Studies</a:t>
            </a:r>
            <a:r>
              <a:rPr sz="1100" spc="90" dirty="0">
                <a:solidFill>
                  <a:srgbClr val="212121"/>
                </a:solidFill>
                <a:latin typeface="Calibri"/>
                <a:cs typeface="Calibri"/>
              </a:rPr>
              <a:t> </a:t>
            </a:r>
            <a:r>
              <a:rPr sz="1100" dirty="0">
                <a:solidFill>
                  <a:srgbClr val="212121"/>
                </a:solidFill>
                <a:latin typeface="Calibri"/>
                <a:cs typeface="Calibri"/>
              </a:rPr>
              <a:t>supports</a:t>
            </a:r>
            <a:r>
              <a:rPr sz="1100" spc="80" dirty="0">
                <a:solidFill>
                  <a:srgbClr val="212121"/>
                </a:solidFill>
                <a:latin typeface="Calibri"/>
                <a:cs typeface="Calibri"/>
              </a:rPr>
              <a:t> </a:t>
            </a:r>
            <a:r>
              <a:rPr sz="1100" dirty="0">
                <a:solidFill>
                  <a:srgbClr val="212121"/>
                </a:solidFill>
                <a:latin typeface="Calibri"/>
                <a:cs typeface="Calibri"/>
              </a:rPr>
              <a:t>the</a:t>
            </a:r>
            <a:r>
              <a:rPr sz="1100" spc="105" dirty="0">
                <a:solidFill>
                  <a:srgbClr val="212121"/>
                </a:solidFill>
                <a:latin typeface="Calibri"/>
                <a:cs typeface="Calibri"/>
              </a:rPr>
              <a:t> </a:t>
            </a:r>
            <a:r>
              <a:rPr sz="1100" dirty="0">
                <a:solidFill>
                  <a:srgbClr val="212121"/>
                </a:solidFill>
                <a:latin typeface="Calibri"/>
                <a:cs typeface="Calibri"/>
              </a:rPr>
              <a:t>development</a:t>
            </a:r>
            <a:r>
              <a:rPr sz="1100" spc="90" dirty="0">
                <a:solidFill>
                  <a:srgbClr val="212121"/>
                </a:solidFill>
                <a:latin typeface="Calibri"/>
                <a:cs typeface="Calibri"/>
              </a:rPr>
              <a:t> </a:t>
            </a:r>
            <a:r>
              <a:rPr sz="1100" dirty="0">
                <a:solidFill>
                  <a:srgbClr val="212121"/>
                </a:solidFill>
                <a:latin typeface="Calibri"/>
                <a:cs typeface="Calibri"/>
              </a:rPr>
              <a:t>of</a:t>
            </a:r>
            <a:r>
              <a:rPr sz="1100" spc="90" dirty="0">
                <a:solidFill>
                  <a:srgbClr val="212121"/>
                </a:solidFill>
                <a:latin typeface="Calibri"/>
                <a:cs typeface="Calibri"/>
              </a:rPr>
              <a:t> </a:t>
            </a:r>
            <a:r>
              <a:rPr sz="1100" dirty="0">
                <a:solidFill>
                  <a:srgbClr val="212121"/>
                </a:solidFill>
                <a:latin typeface="Calibri"/>
                <a:cs typeface="Calibri"/>
              </a:rPr>
              <a:t>students</a:t>
            </a:r>
            <a:r>
              <a:rPr sz="1100" spc="105" dirty="0">
                <a:solidFill>
                  <a:srgbClr val="212121"/>
                </a:solidFill>
                <a:latin typeface="Calibri"/>
                <a:cs typeface="Calibri"/>
              </a:rPr>
              <a:t> </a:t>
            </a:r>
            <a:r>
              <a:rPr sz="1100" dirty="0">
                <a:solidFill>
                  <a:srgbClr val="212121"/>
                </a:solidFill>
                <a:latin typeface="Calibri"/>
                <a:cs typeface="Calibri"/>
              </a:rPr>
              <a:t>by</a:t>
            </a:r>
            <a:r>
              <a:rPr sz="1100" spc="95" dirty="0">
                <a:solidFill>
                  <a:srgbClr val="212121"/>
                </a:solidFill>
                <a:latin typeface="Calibri"/>
                <a:cs typeface="Calibri"/>
              </a:rPr>
              <a:t> </a:t>
            </a:r>
            <a:r>
              <a:rPr sz="1100" dirty="0">
                <a:solidFill>
                  <a:srgbClr val="212121"/>
                </a:solidFill>
                <a:latin typeface="Calibri"/>
                <a:cs typeface="Calibri"/>
              </a:rPr>
              <a:t>helping</a:t>
            </a:r>
            <a:r>
              <a:rPr sz="1100" spc="95" dirty="0">
                <a:solidFill>
                  <a:srgbClr val="212121"/>
                </a:solidFill>
                <a:latin typeface="Calibri"/>
                <a:cs typeface="Calibri"/>
              </a:rPr>
              <a:t> </a:t>
            </a:r>
            <a:r>
              <a:rPr sz="1100" spc="-10" dirty="0">
                <a:solidFill>
                  <a:srgbClr val="212121"/>
                </a:solidFill>
                <a:latin typeface="Calibri"/>
                <a:cs typeface="Calibri"/>
              </a:rPr>
              <a:t>them-</a:t>
            </a:r>
            <a:r>
              <a:rPr sz="1100" spc="-25" dirty="0">
                <a:solidFill>
                  <a:srgbClr val="212121"/>
                </a:solidFill>
                <a:latin typeface="Calibri"/>
                <a:cs typeface="Calibri"/>
              </a:rPr>
              <a:t>to </a:t>
            </a:r>
            <a:r>
              <a:rPr sz="1100" dirty="0">
                <a:solidFill>
                  <a:srgbClr val="212121"/>
                </a:solidFill>
                <a:latin typeface="Calibri"/>
                <a:cs typeface="Calibri"/>
              </a:rPr>
              <a:t>explore</a:t>
            </a:r>
            <a:r>
              <a:rPr sz="1100" spc="50" dirty="0">
                <a:solidFill>
                  <a:srgbClr val="212121"/>
                </a:solidFill>
                <a:latin typeface="Calibri"/>
                <a:cs typeface="Calibri"/>
              </a:rPr>
              <a:t> </a:t>
            </a:r>
            <a:r>
              <a:rPr sz="1100" dirty="0">
                <a:solidFill>
                  <a:srgbClr val="212121"/>
                </a:solidFill>
                <a:latin typeface="Calibri"/>
                <a:cs typeface="Calibri"/>
              </a:rPr>
              <a:t>how</a:t>
            </a:r>
            <a:r>
              <a:rPr sz="1100" spc="55" dirty="0">
                <a:solidFill>
                  <a:srgbClr val="212121"/>
                </a:solidFill>
                <a:latin typeface="Calibri"/>
                <a:cs typeface="Calibri"/>
              </a:rPr>
              <a:t> </a:t>
            </a:r>
            <a:r>
              <a:rPr sz="1100" dirty="0">
                <a:solidFill>
                  <a:srgbClr val="212121"/>
                </a:solidFill>
                <a:latin typeface="Calibri"/>
                <a:cs typeface="Calibri"/>
              </a:rPr>
              <a:t>religious</a:t>
            </a:r>
            <a:r>
              <a:rPr sz="1100" spc="55" dirty="0">
                <a:solidFill>
                  <a:srgbClr val="212121"/>
                </a:solidFill>
                <a:latin typeface="Calibri"/>
                <a:cs typeface="Calibri"/>
              </a:rPr>
              <a:t> </a:t>
            </a:r>
            <a:r>
              <a:rPr sz="1100" dirty="0">
                <a:solidFill>
                  <a:srgbClr val="212121"/>
                </a:solidFill>
                <a:latin typeface="Calibri"/>
                <a:cs typeface="Calibri"/>
              </a:rPr>
              <a:t>and</a:t>
            </a:r>
            <a:r>
              <a:rPr sz="1100" spc="35" dirty="0">
                <a:solidFill>
                  <a:srgbClr val="212121"/>
                </a:solidFill>
                <a:latin typeface="Calibri"/>
                <a:cs typeface="Calibri"/>
              </a:rPr>
              <a:t> </a:t>
            </a:r>
            <a:r>
              <a:rPr sz="1100" dirty="0">
                <a:solidFill>
                  <a:srgbClr val="212121"/>
                </a:solidFill>
                <a:latin typeface="Calibri"/>
                <a:cs typeface="Calibri"/>
              </a:rPr>
              <a:t>other</a:t>
            </a:r>
            <a:r>
              <a:rPr sz="1100" spc="45" dirty="0">
                <a:solidFill>
                  <a:srgbClr val="212121"/>
                </a:solidFill>
                <a:latin typeface="Calibri"/>
                <a:cs typeface="Calibri"/>
              </a:rPr>
              <a:t> </a:t>
            </a:r>
            <a:r>
              <a:rPr sz="1100" dirty="0">
                <a:solidFill>
                  <a:srgbClr val="212121"/>
                </a:solidFill>
                <a:latin typeface="Calibri"/>
                <a:cs typeface="Calibri"/>
              </a:rPr>
              <a:t>beliefs</a:t>
            </a:r>
            <a:r>
              <a:rPr sz="1100" spc="55" dirty="0">
                <a:solidFill>
                  <a:srgbClr val="212121"/>
                </a:solidFill>
                <a:latin typeface="Calibri"/>
                <a:cs typeface="Calibri"/>
              </a:rPr>
              <a:t> </a:t>
            </a:r>
            <a:r>
              <a:rPr sz="1100" dirty="0">
                <a:solidFill>
                  <a:srgbClr val="212121"/>
                </a:solidFill>
                <a:latin typeface="Calibri"/>
                <a:cs typeface="Calibri"/>
              </a:rPr>
              <a:t>are</a:t>
            </a:r>
            <a:r>
              <a:rPr sz="1100" spc="45" dirty="0">
                <a:solidFill>
                  <a:srgbClr val="212121"/>
                </a:solidFill>
                <a:latin typeface="Calibri"/>
                <a:cs typeface="Calibri"/>
              </a:rPr>
              <a:t> </a:t>
            </a:r>
            <a:r>
              <a:rPr sz="1100" dirty="0">
                <a:solidFill>
                  <a:srgbClr val="212121"/>
                </a:solidFill>
                <a:latin typeface="Calibri"/>
                <a:cs typeface="Calibri"/>
              </a:rPr>
              <a:t>expressed;</a:t>
            </a:r>
            <a:r>
              <a:rPr sz="1100" spc="55" dirty="0">
                <a:solidFill>
                  <a:srgbClr val="212121"/>
                </a:solidFill>
                <a:latin typeface="Calibri"/>
                <a:cs typeface="Calibri"/>
              </a:rPr>
              <a:t> </a:t>
            </a:r>
            <a:r>
              <a:rPr sz="1100" dirty="0">
                <a:solidFill>
                  <a:srgbClr val="212121"/>
                </a:solidFill>
                <a:latin typeface="Calibri"/>
                <a:cs typeface="Calibri"/>
              </a:rPr>
              <a:t>engage</a:t>
            </a:r>
            <a:r>
              <a:rPr sz="1100" spc="45" dirty="0">
                <a:solidFill>
                  <a:srgbClr val="212121"/>
                </a:solidFill>
                <a:latin typeface="Calibri"/>
                <a:cs typeface="Calibri"/>
              </a:rPr>
              <a:t> </a:t>
            </a:r>
            <a:r>
              <a:rPr sz="1100" dirty="0">
                <a:solidFill>
                  <a:srgbClr val="212121"/>
                </a:solidFill>
                <a:latin typeface="Calibri"/>
                <a:cs typeface="Calibri"/>
              </a:rPr>
              <a:t>with</a:t>
            </a:r>
            <a:r>
              <a:rPr sz="1100" spc="45" dirty="0">
                <a:solidFill>
                  <a:srgbClr val="212121"/>
                </a:solidFill>
                <a:latin typeface="Calibri"/>
                <a:cs typeface="Calibri"/>
              </a:rPr>
              <a:t> </a:t>
            </a:r>
            <a:r>
              <a:rPr sz="1100" dirty="0">
                <a:solidFill>
                  <a:srgbClr val="212121"/>
                </a:solidFill>
                <a:latin typeface="Calibri"/>
                <a:cs typeface="Calibri"/>
              </a:rPr>
              <a:t>life’s</a:t>
            </a:r>
            <a:r>
              <a:rPr sz="1100" spc="55" dirty="0">
                <a:solidFill>
                  <a:srgbClr val="212121"/>
                </a:solidFill>
                <a:latin typeface="Calibri"/>
                <a:cs typeface="Calibri"/>
              </a:rPr>
              <a:t> </a:t>
            </a:r>
            <a:r>
              <a:rPr sz="1100" spc="-25" dirty="0">
                <a:solidFill>
                  <a:srgbClr val="212121"/>
                </a:solidFill>
                <a:latin typeface="Calibri"/>
                <a:cs typeface="Calibri"/>
              </a:rPr>
              <a:t>big </a:t>
            </a:r>
            <a:r>
              <a:rPr sz="1100" dirty="0">
                <a:solidFill>
                  <a:srgbClr val="212121"/>
                </a:solidFill>
                <a:latin typeface="Calibri"/>
                <a:cs typeface="Calibri"/>
              </a:rPr>
              <a:t>questions;</a:t>
            </a:r>
            <a:r>
              <a:rPr sz="1100" spc="30" dirty="0">
                <a:solidFill>
                  <a:srgbClr val="212121"/>
                </a:solidFill>
                <a:latin typeface="Calibri"/>
                <a:cs typeface="Calibri"/>
              </a:rPr>
              <a:t> </a:t>
            </a:r>
            <a:r>
              <a:rPr sz="1100" dirty="0">
                <a:solidFill>
                  <a:srgbClr val="212121"/>
                </a:solidFill>
                <a:latin typeface="Calibri"/>
                <a:cs typeface="Calibri"/>
              </a:rPr>
              <a:t>and</a:t>
            </a:r>
            <a:r>
              <a:rPr sz="1100" spc="25" dirty="0">
                <a:solidFill>
                  <a:srgbClr val="212121"/>
                </a:solidFill>
                <a:latin typeface="Calibri"/>
                <a:cs typeface="Calibri"/>
              </a:rPr>
              <a:t> </a:t>
            </a:r>
            <a:r>
              <a:rPr sz="1100" dirty="0">
                <a:solidFill>
                  <a:srgbClr val="212121"/>
                </a:solidFill>
                <a:latin typeface="Calibri"/>
                <a:cs typeface="Calibri"/>
              </a:rPr>
              <a:t>reflect</a:t>
            </a:r>
            <a:r>
              <a:rPr sz="1100" spc="15" dirty="0">
                <a:solidFill>
                  <a:srgbClr val="212121"/>
                </a:solidFill>
                <a:latin typeface="Calibri"/>
                <a:cs typeface="Calibri"/>
              </a:rPr>
              <a:t> </a:t>
            </a:r>
            <a:r>
              <a:rPr sz="1100" dirty="0">
                <a:solidFill>
                  <a:srgbClr val="212121"/>
                </a:solidFill>
                <a:latin typeface="Calibri"/>
                <a:cs typeface="Calibri"/>
              </a:rPr>
              <a:t>on</a:t>
            </a:r>
            <a:r>
              <a:rPr sz="1100" spc="10" dirty="0">
                <a:solidFill>
                  <a:srgbClr val="212121"/>
                </a:solidFill>
                <a:latin typeface="Calibri"/>
                <a:cs typeface="Calibri"/>
              </a:rPr>
              <a:t> </a:t>
            </a:r>
            <a:r>
              <a:rPr sz="1100" dirty="0">
                <a:solidFill>
                  <a:srgbClr val="212121"/>
                </a:solidFill>
                <a:latin typeface="Calibri"/>
                <a:cs typeface="Calibri"/>
              </a:rPr>
              <a:t>moral</a:t>
            </a:r>
            <a:r>
              <a:rPr sz="1100" spc="15" dirty="0">
                <a:solidFill>
                  <a:srgbClr val="212121"/>
                </a:solidFill>
                <a:latin typeface="Calibri"/>
                <a:cs typeface="Calibri"/>
              </a:rPr>
              <a:t> </a:t>
            </a:r>
            <a:r>
              <a:rPr sz="1100" dirty="0">
                <a:solidFill>
                  <a:srgbClr val="212121"/>
                </a:solidFill>
                <a:latin typeface="Calibri"/>
                <a:cs typeface="Calibri"/>
              </a:rPr>
              <a:t>values</a:t>
            </a:r>
            <a:r>
              <a:rPr sz="1100" spc="20" dirty="0">
                <a:solidFill>
                  <a:srgbClr val="212121"/>
                </a:solidFill>
                <a:latin typeface="Calibri"/>
                <a:cs typeface="Calibri"/>
              </a:rPr>
              <a:t> </a:t>
            </a:r>
            <a:r>
              <a:rPr sz="1100" dirty="0">
                <a:solidFill>
                  <a:srgbClr val="212121"/>
                </a:solidFill>
                <a:latin typeface="Calibri"/>
                <a:cs typeface="Calibri"/>
              </a:rPr>
              <a:t>for</a:t>
            </a:r>
            <a:r>
              <a:rPr sz="1100" spc="15" dirty="0">
                <a:solidFill>
                  <a:srgbClr val="212121"/>
                </a:solidFill>
                <a:latin typeface="Calibri"/>
                <a:cs typeface="Calibri"/>
              </a:rPr>
              <a:t> </a:t>
            </a:r>
            <a:r>
              <a:rPr sz="1100" dirty="0">
                <a:solidFill>
                  <a:srgbClr val="212121"/>
                </a:solidFill>
                <a:latin typeface="Calibri"/>
                <a:cs typeface="Calibri"/>
              </a:rPr>
              <a:t>life.</a:t>
            </a:r>
            <a:r>
              <a:rPr sz="1100" spc="254" dirty="0">
                <a:solidFill>
                  <a:srgbClr val="212121"/>
                </a:solidFill>
                <a:latin typeface="Calibri"/>
                <a:cs typeface="Calibri"/>
              </a:rPr>
              <a:t> </a:t>
            </a:r>
            <a:r>
              <a:rPr sz="1100" dirty="0">
                <a:solidFill>
                  <a:srgbClr val="212121"/>
                </a:solidFill>
                <a:latin typeface="Calibri"/>
                <a:cs typeface="Calibri"/>
              </a:rPr>
              <a:t>As</a:t>
            </a:r>
            <a:r>
              <a:rPr sz="1100" spc="15" dirty="0">
                <a:solidFill>
                  <a:srgbClr val="212121"/>
                </a:solidFill>
                <a:latin typeface="Calibri"/>
                <a:cs typeface="Calibri"/>
              </a:rPr>
              <a:t> </a:t>
            </a:r>
            <a:r>
              <a:rPr sz="1100" dirty="0">
                <a:solidFill>
                  <a:srgbClr val="212121"/>
                </a:solidFill>
                <a:latin typeface="Calibri"/>
                <a:cs typeface="Calibri"/>
              </a:rPr>
              <a:t>students</a:t>
            </a:r>
            <a:r>
              <a:rPr sz="1100" spc="30" dirty="0">
                <a:solidFill>
                  <a:srgbClr val="212121"/>
                </a:solidFill>
                <a:latin typeface="Calibri"/>
                <a:cs typeface="Calibri"/>
              </a:rPr>
              <a:t> </a:t>
            </a:r>
            <a:r>
              <a:rPr sz="1100" dirty="0">
                <a:solidFill>
                  <a:srgbClr val="212121"/>
                </a:solidFill>
                <a:latin typeface="Calibri"/>
                <a:cs typeface="Calibri"/>
              </a:rPr>
              <a:t>learn</a:t>
            </a:r>
            <a:r>
              <a:rPr sz="1100" spc="10" dirty="0">
                <a:solidFill>
                  <a:srgbClr val="212121"/>
                </a:solidFill>
                <a:latin typeface="Calibri"/>
                <a:cs typeface="Calibri"/>
              </a:rPr>
              <a:t> </a:t>
            </a:r>
            <a:r>
              <a:rPr sz="1100" dirty="0">
                <a:solidFill>
                  <a:srgbClr val="212121"/>
                </a:solidFill>
                <a:latin typeface="Calibri"/>
                <a:cs typeface="Calibri"/>
              </a:rPr>
              <a:t>to</a:t>
            </a:r>
            <a:r>
              <a:rPr sz="1100" spc="35" dirty="0">
                <a:solidFill>
                  <a:srgbClr val="212121"/>
                </a:solidFill>
                <a:latin typeface="Calibri"/>
                <a:cs typeface="Calibri"/>
              </a:rPr>
              <a:t> </a:t>
            </a:r>
            <a:r>
              <a:rPr sz="1100" dirty="0">
                <a:solidFill>
                  <a:srgbClr val="212121"/>
                </a:solidFill>
                <a:latin typeface="Calibri"/>
                <a:cs typeface="Calibri"/>
              </a:rPr>
              <a:t>live</a:t>
            </a:r>
            <a:r>
              <a:rPr sz="1100" spc="20" dirty="0">
                <a:solidFill>
                  <a:srgbClr val="212121"/>
                </a:solidFill>
                <a:latin typeface="Calibri"/>
                <a:cs typeface="Calibri"/>
              </a:rPr>
              <a:t> </a:t>
            </a:r>
            <a:r>
              <a:rPr sz="1100" dirty="0">
                <a:solidFill>
                  <a:srgbClr val="212121"/>
                </a:solidFill>
                <a:latin typeface="Calibri"/>
                <a:cs typeface="Calibri"/>
              </a:rPr>
              <a:t>in</a:t>
            </a:r>
            <a:r>
              <a:rPr sz="1100" spc="25" dirty="0">
                <a:solidFill>
                  <a:srgbClr val="212121"/>
                </a:solidFill>
                <a:latin typeface="Calibri"/>
                <a:cs typeface="Calibri"/>
              </a:rPr>
              <a:t> </a:t>
            </a:r>
            <a:r>
              <a:rPr sz="1100" spc="-25" dirty="0">
                <a:solidFill>
                  <a:srgbClr val="212121"/>
                </a:solidFill>
                <a:latin typeface="Calibri"/>
                <a:cs typeface="Calibri"/>
              </a:rPr>
              <a:t>an </a:t>
            </a:r>
            <a:r>
              <a:rPr sz="1100" dirty="0">
                <a:solidFill>
                  <a:srgbClr val="212121"/>
                </a:solidFill>
                <a:latin typeface="Calibri"/>
                <a:cs typeface="Calibri"/>
              </a:rPr>
              <a:t>increasingly</a:t>
            </a:r>
            <a:r>
              <a:rPr sz="1100" spc="-10" dirty="0">
                <a:solidFill>
                  <a:srgbClr val="212121"/>
                </a:solidFill>
                <a:latin typeface="Calibri"/>
                <a:cs typeface="Calibri"/>
              </a:rPr>
              <a:t> </a:t>
            </a:r>
            <a:r>
              <a:rPr sz="1100" dirty="0">
                <a:solidFill>
                  <a:srgbClr val="212121"/>
                </a:solidFill>
                <a:latin typeface="Calibri"/>
                <a:cs typeface="Calibri"/>
              </a:rPr>
              <a:t>pluralistic</a:t>
            </a:r>
            <a:r>
              <a:rPr sz="1100" spc="-25" dirty="0">
                <a:solidFill>
                  <a:srgbClr val="212121"/>
                </a:solidFill>
                <a:latin typeface="Calibri"/>
                <a:cs typeface="Calibri"/>
              </a:rPr>
              <a:t> </a:t>
            </a:r>
            <a:r>
              <a:rPr sz="1100" dirty="0">
                <a:solidFill>
                  <a:srgbClr val="212121"/>
                </a:solidFill>
                <a:latin typeface="Calibri"/>
                <a:cs typeface="Calibri"/>
              </a:rPr>
              <a:t>world,</a:t>
            </a:r>
            <a:r>
              <a:rPr sz="1100" spc="-10" dirty="0">
                <a:solidFill>
                  <a:srgbClr val="212121"/>
                </a:solidFill>
                <a:latin typeface="Calibri"/>
                <a:cs typeface="Calibri"/>
              </a:rPr>
              <a:t> </a:t>
            </a:r>
            <a:r>
              <a:rPr sz="1100" dirty="0">
                <a:solidFill>
                  <a:srgbClr val="212121"/>
                </a:solidFill>
                <a:latin typeface="Calibri"/>
                <a:cs typeface="Calibri"/>
              </a:rPr>
              <a:t>Religious</a:t>
            </a:r>
            <a:r>
              <a:rPr sz="1100" spc="-15" dirty="0">
                <a:solidFill>
                  <a:srgbClr val="212121"/>
                </a:solidFill>
                <a:latin typeface="Calibri"/>
                <a:cs typeface="Calibri"/>
              </a:rPr>
              <a:t> </a:t>
            </a:r>
            <a:r>
              <a:rPr sz="1100" dirty="0">
                <a:solidFill>
                  <a:srgbClr val="212121"/>
                </a:solidFill>
                <a:latin typeface="Calibri"/>
                <a:cs typeface="Calibri"/>
              </a:rPr>
              <a:t>Studies</a:t>
            </a:r>
            <a:r>
              <a:rPr sz="1100" spc="-10" dirty="0">
                <a:solidFill>
                  <a:srgbClr val="212121"/>
                </a:solidFill>
                <a:latin typeface="Calibri"/>
                <a:cs typeface="Calibri"/>
              </a:rPr>
              <a:t> </a:t>
            </a:r>
            <a:r>
              <a:rPr sz="1100" dirty="0">
                <a:solidFill>
                  <a:srgbClr val="212121"/>
                </a:solidFill>
                <a:latin typeface="Calibri"/>
                <a:cs typeface="Calibri"/>
              </a:rPr>
              <a:t>has</a:t>
            </a:r>
            <a:r>
              <a:rPr sz="1100" spc="-15" dirty="0">
                <a:solidFill>
                  <a:srgbClr val="212121"/>
                </a:solidFill>
                <a:latin typeface="Calibri"/>
                <a:cs typeface="Calibri"/>
              </a:rPr>
              <a:t> </a:t>
            </a:r>
            <a:r>
              <a:rPr sz="1100" dirty="0">
                <a:solidFill>
                  <a:srgbClr val="212121"/>
                </a:solidFill>
                <a:latin typeface="Calibri"/>
                <a:cs typeface="Calibri"/>
              </a:rPr>
              <a:t>a</a:t>
            </a:r>
            <a:r>
              <a:rPr sz="1100" spc="-20" dirty="0">
                <a:solidFill>
                  <a:srgbClr val="212121"/>
                </a:solidFill>
                <a:latin typeface="Calibri"/>
                <a:cs typeface="Calibri"/>
              </a:rPr>
              <a:t> </a:t>
            </a:r>
            <a:r>
              <a:rPr sz="1100" dirty="0">
                <a:solidFill>
                  <a:srgbClr val="212121"/>
                </a:solidFill>
                <a:latin typeface="Calibri"/>
                <a:cs typeface="Calibri"/>
              </a:rPr>
              <a:t>critical</a:t>
            </a:r>
            <a:r>
              <a:rPr sz="1100" spc="-15" dirty="0">
                <a:solidFill>
                  <a:srgbClr val="212121"/>
                </a:solidFill>
                <a:latin typeface="Calibri"/>
                <a:cs typeface="Calibri"/>
              </a:rPr>
              <a:t> </a:t>
            </a:r>
            <a:r>
              <a:rPr sz="1100" dirty="0">
                <a:solidFill>
                  <a:srgbClr val="212121"/>
                </a:solidFill>
                <a:latin typeface="Calibri"/>
                <a:cs typeface="Calibri"/>
              </a:rPr>
              <a:t>role</a:t>
            </a:r>
            <a:r>
              <a:rPr sz="1100" spc="-5" dirty="0">
                <a:solidFill>
                  <a:srgbClr val="212121"/>
                </a:solidFill>
                <a:latin typeface="Calibri"/>
                <a:cs typeface="Calibri"/>
              </a:rPr>
              <a:t> </a:t>
            </a:r>
            <a:r>
              <a:rPr sz="1100" dirty="0">
                <a:solidFill>
                  <a:srgbClr val="212121"/>
                </a:solidFill>
                <a:latin typeface="Calibri"/>
                <a:cs typeface="Calibri"/>
              </a:rPr>
              <a:t>to</a:t>
            </a:r>
            <a:r>
              <a:rPr sz="1100" spc="-10" dirty="0">
                <a:solidFill>
                  <a:srgbClr val="212121"/>
                </a:solidFill>
                <a:latin typeface="Calibri"/>
                <a:cs typeface="Calibri"/>
              </a:rPr>
              <a:t> </a:t>
            </a:r>
            <a:r>
              <a:rPr sz="1100" dirty="0">
                <a:solidFill>
                  <a:srgbClr val="212121"/>
                </a:solidFill>
                <a:latin typeface="Calibri"/>
                <a:cs typeface="Calibri"/>
              </a:rPr>
              <a:t>play</a:t>
            </a:r>
            <a:r>
              <a:rPr sz="1100" spc="-10" dirty="0">
                <a:solidFill>
                  <a:srgbClr val="212121"/>
                </a:solidFill>
                <a:latin typeface="Calibri"/>
                <a:cs typeface="Calibri"/>
              </a:rPr>
              <a:t> </a:t>
            </a:r>
            <a:r>
              <a:rPr sz="1100" dirty="0">
                <a:solidFill>
                  <a:srgbClr val="212121"/>
                </a:solidFill>
                <a:latin typeface="Calibri"/>
                <a:cs typeface="Calibri"/>
              </a:rPr>
              <a:t>in</a:t>
            </a:r>
            <a:r>
              <a:rPr sz="1100" spc="-15" dirty="0">
                <a:solidFill>
                  <a:srgbClr val="212121"/>
                </a:solidFill>
                <a:latin typeface="Calibri"/>
                <a:cs typeface="Calibri"/>
              </a:rPr>
              <a:t> </a:t>
            </a:r>
            <a:r>
              <a:rPr sz="1100" spc="-25" dirty="0">
                <a:solidFill>
                  <a:srgbClr val="212121"/>
                </a:solidFill>
                <a:latin typeface="Calibri"/>
                <a:cs typeface="Calibri"/>
              </a:rPr>
              <a:t>the </a:t>
            </a:r>
            <a:r>
              <a:rPr sz="1100" dirty="0">
                <a:solidFill>
                  <a:srgbClr val="212121"/>
                </a:solidFill>
                <a:latin typeface="Calibri"/>
                <a:cs typeface="Calibri"/>
              </a:rPr>
              <a:t>curriculum</a:t>
            </a:r>
            <a:r>
              <a:rPr sz="1100" spc="75" dirty="0">
                <a:solidFill>
                  <a:srgbClr val="212121"/>
                </a:solidFill>
                <a:latin typeface="Calibri"/>
                <a:cs typeface="Calibri"/>
              </a:rPr>
              <a:t> </a:t>
            </a:r>
            <a:r>
              <a:rPr sz="1100" dirty="0">
                <a:solidFill>
                  <a:srgbClr val="212121"/>
                </a:solidFill>
                <a:latin typeface="Calibri"/>
                <a:cs typeface="Calibri"/>
              </a:rPr>
              <a:t>in</a:t>
            </a:r>
            <a:r>
              <a:rPr sz="1100" spc="65" dirty="0">
                <a:solidFill>
                  <a:srgbClr val="212121"/>
                </a:solidFill>
                <a:latin typeface="Calibri"/>
                <a:cs typeface="Calibri"/>
              </a:rPr>
              <a:t> </a:t>
            </a:r>
            <a:r>
              <a:rPr sz="1100" dirty="0">
                <a:solidFill>
                  <a:srgbClr val="212121"/>
                </a:solidFill>
                <a:latin typeface="Calibri"/>
                <a:cs typeface="Calibri"/>
              </a:rPr>
              <a:t>providing</a:t>
            </a:r>
            <a:r>
              <a:rPr sz="1100" spc="60" dirty="0">
                <a:solidFill>
                  <a:srgbClr val="212121"/>
                </a:solidFill>
                <a:latin typeface="Calibri"/>
                <a:cs typeface="Calibri"/>
              </a:rPr>
              <a:t> </a:t>
            </a:r>
            <a:r>
              <a:rPr sz="1100" dirty="0">
                <a:solidFill>
                  <a:srgbClr val="212121"/>
                </a:solidFill>
                <a:latin typeface="Calibri"/>
                <a:cs typeface="Calibri"/>
              </a:rPr>
              <a:t>opportunities</a:t>
            </a:r>
            <a:r>
              <a:rPr sz="1100" spc="65" dirty="0">
                <a:solidFill>
                  <a:srgbClr val="212121"/>
                </a:solidFill>
                <a:latin typeface="Calibri"/>
                <a:cs typeface="Calibri"/>
              </a:rPr>
              <a:t> </a:t>
            </a:r>
            <a:r>
              <a:rPr sz="1100" dirty="0">
                <a:solidFill>
                  <a:srgbClr val="212121"/>
                </a:solidFill>
                <a:latin typeface="Calibri"/>
                <a:cs typeface="Calibri"/>
              </a:rPr>
              <a:t>for</a:t>
            </a:r>
            <a:r>
              <a:rPr sz="1100" spc="75" dirty="0">
                <a:solidFill>
                  <a:srgbClr val="212121"/>
                </a:solidFill>
                <a:latin typeface="Calibri"/>
                <a:cs typeface="Calibri"/>
              </a:rPr>
              <a:t> </a:t>
            </a:r>
            <a:r>
              <a:rPr sz="1100" dirty="0">
                <a:solidFill>
                  <a:srgbClr val="212121"/>
                </a:solidFill>
                <a:latin typeface="Calibri"/>
                <a:cs typeface="Calibri"/>
              </a:rPr>
              <a:t>students</a:t>
            </a:r>
            <a:r>
              <a:rPr sz="1100" spc="65" dirty="0">
                <a:solidFill>
                  <a:srgbClr val="212121"/>
                </a:solidFill>
                <a:latin typeface="Calibri"/>
                <a:cs typeface="Calibri"/>
              </a:rPr>
              <a:t> </a:t>
            </a:r>
            <a:r>
              <a:rPr sz="1100" dirty="0">
                <a:solidFill>
                  <a:srgbClr val="212121"/>
                </a:solidFill>
                <a:latin typeface="Calibri"/>
                <a:cs typeface="Calibri"/>
              </a:rPr>
              <a:t>to</a:t>
            </a:r>
            <a:r>
              <a:rPr sz="1100" spc="70" dirty="0">
                <a:solidFill>
                  <a:srgbClr val="212121"/>
                </a:solidFill>
                <a:latin typeface="Calibri"/>
                <a:cs typeface="Calibri"/>
              </a:rPr>
              <a:t> </a:t>
            </a:r>
            <a:r>
              <a:rPr sz="1100" dirty="0">
                <a:solidFill>
                  <a:srgbClr val="212121"/>
                </a:solidFill>
                <a:latin typeface="Calibri"/>
                <a:cs typeface="Calibri"/>
              </a:rPr>
              <a:t>consider</a:t>
            </a:r>
            <a:r>
              <a:rPr sz="1100" spc="60" dirty="0">
                <a:solidFill>
                  <a:srgbClr val="212121"/>
                </a:solidFill>
                <a:latin typeface="Calibri"/>
                <a:cs typeface="Calibri"/>
              </a:rPr>
              <a:t> </a:t>
            </a:r>
            <a:r>
              <a:rPr sz="1100" dirty="0">
                <a:solidFill>
                  <a:srgbClr val="212121"/>
                </a:solidFill>
                <a:latin typeface="Calibri"/>
                <a:cs typeface="Calibri"/>
              </a:rPr>
              <a:t>the</a:t>
            </a:r>
            <a:r>
              <a:rPr sz="1100" spc="65" dirty="0">
                <a:solidFill>
                  <a:srgbClr val="212121"/>
                </a:solidFill>
                <a:latin typeface="Calibri"/>
                <a:cs typeface="Calibri"/>
              </a:rPr>
              <a:t> </a:t>
            </a:r>
            <a:r>
              <a:rPr sz="1100" dirty="0">
                <a:solidFill>
                  <a:srgbClr val="212121"/>
                </a:solidFill>
                <a:latin typeface="Calibri"/>
                <a:cs typeface="Calibri"/>
              </a:rPr>
              <a:t>variety</a:t>
            </a:r>
            <a:r>
              <a:rPr sz="1100" spc="65" dirty="0">
                <a:solidFill>
                  <a:srgbClr val="212121"/>
                </a:solidFill>
                <a:latin typeface="Calibri"/>
                <a:cs typeface="Calibri"/>
              </a:rPr>
              <a:t> </a:t>
            </a:r>
            <a:r>
              <a:rPr sz="1100" spc="-25" dirty="0">
                <a:solidFill>
                  <a:srgbClr val="212121"/>
                </a:solidFill>
                <a:latin typeface="Calibri"/>
                <a:cs typeface="Calibri"/>
              </a:rPr>
              <a:t>of </a:t>
            </a:r>
            <a:r>
              <a:rPr sz="1100" dirty="0">
                <a:solidFill>
                  <a:srgbClr val="212121"/>
                </a:solidFill>
                <a:latin typeface="Calibri"/>
                <a:cs typeface="Calibri"/>
              </a:rPr>
              <a:t>religious</a:t>
            </a:r>
            <a:r>
              <a:rPr sz="1100" spc="90" dirty="0">
                <a:solidFill>
                  <a:srgbClr val="212121"/>
                </a:solidFill>
                <a:latin typeface="Calibri"/>
                <a:cs typeface="Calibri"/>
              </a:rPr>
              <a:t> </a:t>
            </a:r>
            <a:r>
              <a:rPr sz="1100" dirty="0">
                <a:solidFill>
                  <a:srgbClr val="212121"/>
                </a:solidFill>
                <a:latin typeface="Calibri"/>
                <a:cs typeface="Calibri"/>
              </a:rPr>
              <a:t>beliefs</a:t>
            </a:r>
            <a:r>
              <a:rPr sz="1100" spc="75" dirty="0">
                <a:solidFill>
                  <a:srgbClr val="212121"/>
                </a:solidFill>
                <a:latin typeface="Calibri"/>
                <a:cs typeface="Calibri"/>
              </a:rPr>
              <a:t> </a:t>
            </a:r>
            <a:r>
              <a:rPr sz="1100" dirty="0">
                <a:solidFill>
                  <a:srgbClr val="212121"/>
                </a:solidFill>
                <a:latin typeface="Calibri"/>
                <a:cs typeface="Calibri"/>
              </a:rPr>
              <a:t>found</a:t>
            </a:r>
            <a:r>
              <a:rPr sz="1100" spc="75" dirty="0">
                <a:solidFill>
                  <a:srgbClr val="212121"/>
                </a:solidFill>
                <a:latin typeface="Calibri"/>
                <a:cs typeface="Calibri"/>
              </a:rPr>
              <a:t> </a:t>
            </a:r>
            <a:r>
              <a:rPr sz="1100" dirty="0">
                <a:solidFill>
                  <a:srgbClr val="212121"/>
                </a:solidFill>
                <a:latin typeface="Calibri"/>
                <a:cs typeface="Calibri"/>
              </a:rPr>
              <a:t>in</a:t>
            </a:r>
            <a:r>
              <a:rPr sz="1100" spc="90" dirty="0">
                <a:solidFill>
                  <a:srgbClr val="212121"/>
                </a:solidFill>
                <a:latin typeface="Calibri"/>
                <a:cs typeface="Calibri"/>
              </a:rPr>
              <a:t> </a:t>
            </a:r>
            <a:r>
              <a:rPr sz="1100" dirty="0">
                <a:solidFill>
                  <a:srgbClr val="212121"/>
                </a:solidFill>
                <a:latin typeface="Calibri"/>
                <a:cs typeface="Calibri"/>
              </a:rPr>
              <a:t>the</a:t>
            </a:r>
            <a:r>
              <a:rPr sz="1100" spc="90" dirty="0">
                <a:solidFill>
                  <a:srgbClr val="212121"/>
                </a:solidFill>
                <a:latin typeface="Calibri"/>
                <a:cs typeface="Calibri"/>
              </a:rPr>
              <a:t> </a:t>
            </a:r>
            <a:r>
              <a:rPr sz="1100" dirty="0">
                <a:solidFill>
                  <a:srgbClr val="212121"/>
                </a:solidFill>
                <a:latin typeface="Calibri"/>
                <a:cs typeface="Calibri"/>
              </a:rPr>
              <a:t>UK</a:t>
            </a:r>
            <a:r>
              <a:rPr sz="1100" spc="80" dirty="0">
                <a:solidFill>
                  <a:srgbClr val="212121"/>
                </a:solidFill>
                <a:latin typeface="Calibri"/>
                <a:cs typeface="Calibri"/>
              </a:rPr>
              <a:t> </a:t>
            </a:r>
            <a:r>
              <a:rPr sz="1100" dirty="0">
                <a:solidFill>
                  <a:srgbClr val="212121"/>
                </a:solidFill>
                <a:latin typeface="Calibri"/>
                <a:cs typeface="Calibri"/>
              </a:rPr>
              <a:t>and</a:t>
            </a:r>
            <a:r>
              <a:rPr sz="1100" spc="75" dirty="0">
                <a:solidFill>
                  <a:srgbClr val="212121"/>
                </a:solidFill>
                <a:latin typeface="Calibri"/>
                <a:cs typeface="Calibri"/>
              </a:rPr>
              <a:t> </a:t>
            </a:r>
            <a:r>
              <a:rPr sz="1100" dirty="0">
                <a:solidFill>
                  <a:srgbClr val="212121"/>
                </a:solidFill>
                <a:latin typeface="Calibri"/>
                <a:cs typeface="Calibri"/>
              </a:rPr>
              <a:t>elsewhere,</a:t>
            </a:r>
            <a:r>
              <a:rPr sz="1100" spc="95" dirty="0">
                <a:solidFill>
                  <a:srgbClr val="212121"/>
                </a:solidFill>
                <a:latin typeface="Calibri"/>
                <a:cs typeface="Calibri"/>
              </a:rPr>
              <a:t> </a:t>
            </a:r>
            <a:r>
              <a:rPr sz="1100" dirty="0">
                <a:solidFill>
                  <a:srgbClr val="212121"/>
                </a:solidFill>
                <a:latin typeface="Calibri"/>
                <a:cs typeface="Calibri"/>
              </a:rPr>
              <a:t>become</a:t>
            </a:r>
            <a:r>
              <a:rPr sz="1100" spc="80" dirty="0">
                <a:solidFill>
                  <a:srgbClr val="212121"/>
                </a:solidFill>
                <a:latin typeface="Calibri"/>
                <a:cs typeface="Calibri"/>
              </a:rPr>
              <a:t> </a:t>
            </a:r>
            <a:r>
              <a:rPr sz="1100" dirty="0">
                <a:solidFill>
                  <a:srgbClr val="212121"/>
                </a:solidFill>
                <a:latin typeface="Calibri"/>
                <a:cs typeface="Calibri"/>
              </a:rPr>
              <a:t>aware</a:t>
            </a:r>
            <a:r>
              <a:rPr sz="1100" spc="80" dirty="0">
                <a:solidFill>
                  <a:srgbClr val="212121"/>
                </a:solidFill>
                <a:latin typeface="Calibri"/>
                <a:cs typeface="Calibri"/>
              </a:rPr>
              <a:t> </a:t>
            </a:r>
            <a:r>
              <a:rPr sz="1100" dirty="0">
                <a:solidFill>
                  <a:srgbClr val="212121"/>
                </a:solidFill>
                <a:latin typeface="Calibri"/>
                <a:cs typeface="Calibri"/>
              </a:rPr>
              <a:t>of</a:t>
            </a:r>
            <a:r>
              <a:rPr sz="1100" spc="90" dirty="0">
                <a:solidFill>
                  <a:srgbClr val="212121"/>
                </a:solidFill>
                <a:latin typeface="Calibri"/>
                <a:cs typeface="Calibri"/>
              </a:rPr>
              <a:t> </a:t>
            </a:r>
            <a:r>
              <a:rPr sz="1100" spc="-10" dirty="0">
                <a:solidFill>
                  <a:srgbClr val="212121"/>
                </a:solidFill>
                <a:latin typeface="Calibri"/>
                <a:cs typeface="Calibri"/>
              </a:rPr>
              <a:t>different</a:t>
            </a:r>
            <a:endParaRPr sz="1100">
              <a:latin typeface="Calibri"/>
              <a:cs typeface="Calibri"/>
            </a:endParaRPr>
          </a:p>
        </p:txBody>
      </p:sp>
      <p:sp>
        <p:nvSpPr>
          <p:cNvPr id="5" name="object 5"/>
          <p:cNvSpPr txBox="1"/>
          <p:nvPr/>
        </p:nvSpPr>
        <p:spPr>
          <a:xfrm>
            <a:off x="380036" y="3827779"/>
            <a:ext cx="6802120" cy="5594417"/>
          </a:xfrm>
          <a:prstGeom prst="rect">
            <a:avLst/>
          </a:prstGeom>
        </p:spPr>
        <p:txBody>
          <a:bodyPr vert="horz" wrap="square" lIns="0" tIns="10160" rIns="0" bIns="0" rtlCol="0">
            <a:spAutoFit/>
          </a:bodyPr>
          <a:lstStyle/>
          <a:p>
            <a:pPr marL="76835" marR="69215" algn="just">
              <a:lnSpc>
                <a:spcPct val="101800"/>
              </a:lnSpc>
              <a:spcBef>
                <a:spcPts val="80"/>
              </a:spcBef>
            </a:pPr>
            <a:r>
              <a:rPr sz="1100" dirty="0">
                <a:solidFill>
                  <a:srgbClr val="212121"/>
                </a:solidFill>
                <a:latin typeface="Calibri"/>
                <a:cs typeface="Calibri"/>
              </a:rPr>
              <a:t>understandings</a:t>
            </a:r>
            <a:r>
              <a:rPr sz="1100" spc="210" dirty="0">
                <a:solidFill>
                  <a:srgbClr val="212121"/>
                </a:solidFill>
                <a:latin typeface="Calibri"/>
                <a:cs typeface="Calibri"/>
              </a:rPr>
              <a:t> </a:t>
            </a:r>
            <a:r>
              <a:rPr sz="1100" dirty="0">
                <a:solidFill>
                  <a:srgbClr val="212121"/>
                </a:solidFill>
                <a:latin typeface="Calibri"/>
                <a:cs typeface="Calibri"/>
              </a:rPr>
              <a:t>of</a:t>
            </a:r>
            <a:r>
              <a:rPr sz="1100" spc="200" dirty="0">
                <a:solidFill>
                  <a:srgbClr val="212121"/>
                </a:solidFill>
                <a:latin typeface="Calibri"/>
                <a:cs typeface="Calibri"/>
              </a:rPr>
              <a:t> </a:t>
            </a:r>
            <a:r>
              <a:rPr sz="1100" dirty="0">
                <a:solidFill>
                  <a:srgbClr val="212121"/>
                </a:solidFill>
                <a:latin typeface="Calibri"/>
                <a:cs typeface="Calibri"/>
              </a:rPr>
              <a:t>God,</a:t>
            </a:r>
            <a:r>
              <a:rPr sz="1100" spc="200" dirty="0">
                <a:solidFill>
                  <a:srgbClr val="212121"/>
                </a:solidFill>
                <a:latin typeface="Calibri"/>
                <a:cs typeface="Calibri"/>
              </a:rPr>
              <a:t> </a:t>
            </a:r>
            <a:r>
              <a:rPr sz="1100" dirty="0">
                <a:solidFill>
                  <a:srgbClr val="212121"/>
                </a:solidFill>
                <a:latin typeface="Calibri"/>
                <a:cs typeface="Calibri"/>
              </a:rPr>
              <a:t>and</a:t>
            </a:r>
            <a:r>
              <a:rPr sz="1100" spc="204" dirty="0">
                <a:solidFill>
                  <a:srgbClr val="212121"/>
                </a:solidFill>
                <a:latin typeface="Calibri"/>
                <a:cs typeface="Calibri"/>
              </a:rPr>
              <a:t> </a:t>
            </a:r>
            <a:r>
              <a:rPr sz="1100" dirty="0">
                <a:solidFill>
                  <a:srgbClr val="212121"/>
                </a:solidFill>
                <a:latin typeface="Calibri"/>
                <a:cs typeface="Calibri"/>
              </a:rPr>
              <a:t>examine</a:t>
            </a:r>
            <a:r>
              <a:rPr sz="1100" spc="200" dirty="0">
                <a:solidFill>
                  <a:srgbClr val="212121"/>
                </a:solidFill>
                <a:latin typeface="Calibri"/>
                <a:cs typeface="Calibri"/>
              </a:rPr>
              <a:t> </a:t>
            </a:r>
            <a:r>
              <a:rPr sz="1100" dirty="0">
                <a:solidFill>
                  <a:srgbClr val="212121"/>
                </a:solidFill>
                <a:latin typeface="Calibri"/>
                <a:cs typeface="Calibri"/>
              </a:rPr>
              <a:t>other</a:t>
            </a:r>
            <a:r>
              <a:rPr sz="1100" spc="210" dirty="0">
                <a:solidFill>
                  <a:srgbClr val="212121"/>
                </a:solidFill>
                <a:latin typeface="Calibri"/>
                <a:cs typeface="Calibri"/>
              </a:rPr>
              <a:t> </a:t>
            </a:r>
            <a:r>
              <a:rPr sz="1100" dirty="0">
                <a:solidFill>
                  <a:srgbClr val="212121"/>
                </a:solidFill>
                <a:latin typeface="Calibri"/>
                <a:cs typeface="Calibri"/>
              </a:rPr>
              <a:t>interpretations</a:t>
            </a:r>
            <a:r>
              <a:rPr sz="1100" spc="200" dirty="0">
                <a:solidFill>
                  <a:srgbClr val="212121"/>
                </a:solidFill>
                <a:latin typeface="Calibri"/>
                <a:cs typeface="Calibri"/>
              </a:rPr>
              <a:t> </a:t>
            </a:r>
            <a:r>
              <a:rPr sz="1100" dirty="0">
                <a:solidFill>
                  <a:srgbClr val="212121"/>
                </a:solidFill>
                <a:latin typeface="Calibri"/>
                <a:cs typeface="Calibri"/>
              </a:rPr>
              <a:t>of</a:t>
            </a:r>
            <a:r>
              <a:rPr sz="1100" spc="210" dirty="0">
                <a:solidFill>
                  <a:srgbClr val="212121"/>
                </a:solidFill>
                <a:latin typeface="Calibri"/>
                <a:cs typeface="Calibri"/>
              </a:rPr>
              <a:t> </a:t>
            </a:r>
            <a:r>
              <a:rPr sz="1100" dirty="0">
                <a:solidFill>
                  <a:srgbClr val="212121"/>
                </a:solidFill>
                <a:latin typeface="Calibri"/>
                <a:cs typeface="Calibri"/>
              </a:rPr>
              <a:t>life.</a:t>
            </a:r>
            <a:r>
              <a:rPr sz="1100" spc="450" dirty="0">
                <a:solidFill>
                  <a:srgbClr val="212121"/>
                </a:solidFill>
                <a:latin typeface="Calibri"/>
                <a:cs typeface="Calibri"/>
              </a:rPr>
              <a:t> </a:t>
            </a:r>
            <a:r>
              <a:rPr sz="1100" dirty="0">
                <a:solidFill>
                  <a:srgbClr val="212121"/>
                </a:solidFill>
                <a:latin typeface="Calibri"/>
                <a:cs typeface="Calibri"/>
              </a:rPr>
              <a:t>It</a:t>
            </a:r>
            <a:r>
              <a:rPr sz="1100" spc="220" dirty="0">
                <a:solidFill>
                  <a:srgbClr val="212121"/>
                </a:solidFill>
                <a:latin typeface="Calibri"/>
                <a:cs typeface="Calibri"/>
              </a:rPr>
              <a:t> </a:t>
            </a:r>
            <a:r>
              <a:rPr sz="1100" dirty="0">
                <a:solidFill>
                  <a:srgbClr val="212121"/>
                </a:solidFill>
                <a:latin typeface="Calibri"/>
                <a:cs typeface="Calibri"/>
              </a:rPr>
              <a:t>encourages</a:t>
            </a:r>
            <a:r>
              <a:rPr sz="1100" spc="210" dirty="0">
                <a:solidFill>
                  <a:srgbClr val="212121"/>
                </a:solidFill>
                <a:latin typeface="Calibri"/>
                <a:cs typeface="Calibri"/>
              </a:rPr>
              <a:t> </a:t>
            </a:r>
            <a:r>
              <a:rPr sz="1100" dirty="0">
                <a:solidFill>
                  <a:srgbClr val="212121"/>
                </a:solidFill>
                <a:latin typeface="Calibri"/>
                <a:cs typeface="Calibri"/>
              </a:rPr>
              <a:t>respect</a:t>
            </a:r>
            <a:r>
              <a:rPr sz="1100" spc="200" dirty="0">
                <a:solidFill>
                  <a:srgbClr val="212121"/>
                </a:solidFill>
                <a:latin typeface="Calibri"/>
                <a:cs typeface="Calibri"/>
              </a:rPr>
              <a:t> </a:t>
            </a:r>
            <a:r>
              <a:rPr sz="1100" dirty="0">
                <a:solidFill>
                  <a:srgbClr val="212121"/>
                </a:solidFill>
                <a:latin typeface="Calibri"/>
                <a:cs typeface="Calibri"/>
              </a:rPr>
              <a:t>and</a:t>
            </a:r>
            <a:r>
              <a:rPr sz="1100" spc="204" dirty="0">
                <a:solidFill>
                  <a:srgbClr val="212121"/>
                </a:solidFill>
                <a:latin typeface="Calibri"/>
                <a:cs typeface="Calibri"/>
              </a:rPr>
              <a:t> </a:t>
            </a:r>
            <a:r>
              <a:rPr sz="1100" dirty="0">
                <a:solidFill>
                  <a:srgbClr val="212121"/>
                </a:solidFill>
                <a:latin typeface="Calibri"/>
                <a:cs typeface="Calibri"/>
              </a:rPr>
              <a:t>understanding</a:t>
            </a:r>
            <a:r>
              <a:rPr sz="1100" spc="204" dirty="0">
                <a:solidFill>
                  <a:srgbClr val="212121"/>
                </a:solidFill>
                <a:latin typeface="Calibri"/>
                <a:cs typeface="Calibri"/>
              </a:rPr>
              <a:t> </a:t>
            </a:r>
            <a:r>
              <a:rPr sz="1100" spc="-25" dirty="0">
                <a:solidFill>
                  <a:srgbClr val="212121"/>
                </a:solidFill>
                <a:latin typeface="Calibri"/>
                <a:cs typeface="Calibri"/>
              </a:rPr>
              <a:t>of </a:t>
            </a:r>
            <a:r>
              <a:rPr sz="1100" dirty="0">
                <a:solidFill>
                  <a:srgbClr val="212121"/>
                </a:solidFill>
                <a:latin typeface="Calibri"/>
                <a:cs typeface="Calibri"/>
              </a:rPr>
              <a:t>different</a:t>
            </a:r>
            <a:r>
              <a:rPr sz="1100" spc="70" dirty="0">
                <a:solidFill>
                  <a:srgbClr val="212121"/>
                </a:solidFill>
                <a:latin typeface="Calibri"/>
                <a:cs typeface="Calibri"/>
              </a:rPr>
              <a:t> </a:t>
            </a:r>
            <a:r>
              <a:rPr sz="1100" dirty="0">
                <a:solidFill>
                  <a:srgbClr val="212121"/>
                </a:solidFill>
                <a:latin typeface="Calibri"/>
                <a:cs typeface="Calibri"/>
              </a:rPr>
              <a:t>beliefs,</a:t>
            </a:r>
            <a:r>
              <a:rPr sz="1100" spc="60" dirty="0">
                <a:solidFill>
                  <a:srgbClr val="212121"/>
                </a:solidFill>
                <a:latin typeface="Calibri"/>
                <a:cs typeface="Calibri"/>
              </a:rPr>
              <a:t> </a:t>
            </a:r>
            <a:r>
              <a:rPr sz="1100" dirty="0">
                <a:solidFill>
                  <a:srgbClr val="212121"/>
                </a:solidFill>
                <a:latin typeface="Calibri"/>
                <a:cs typeface="Calibri"/>
              </a:rPr>
              <a:t>perspectives</a:t>
            </a:r>
            <a:r>
              <a:rPr sz="1100" spc="65" dirty="0">
                <a:solidFill>
                  <a:srgbClr val="212121"/>
                </a:solidFill>
                <a:latin typeface="Calibri"/>
                <a:cs typeface="Calibri"/>
              </a:rPr>
              <a:t> </a:t>
            </a:r>
            <a:r>
              <a:rPr sz="1100" dirty="0">
                <a:solidFill>
                  <a:srgbClr val="212121"/>
                </a:solidFill>
                <a:latin typeface="Calibri"/>
                <a:cs typeface="Calibri"/>
              </a:rPr>
              <a:t>and</a:t>
            </a:r>
            <a:r>
              <a:rPr sz="1100" spc="65" dirty="0">
                <a:solidFill>
                  <a:srgbClr val="212121"/>
                </a:solidFill>
                <a:latin typeface="Calibri"/>
                <a:cs typeface="Calibri"/>
              </a:rPr>
              <a:t> </a:t>
            </a:r>
            <a:r>
              <a:rPr sz="1100" dirty="0">
                <a:solidFill>
                  <a:srgbClr val="212121"/>
                </a:solidFill>
                <a:latin typeface="Calibri"/>
                <a:cs typeface="Calibri"/>
              </a:rPr>
              <a:t>ways</a:t>
            </a:r>
            <a:r>
              <a:rPr sz="1100" spc="65" dirty="0">
                <a:solidFill>
                  <a:srgbClr val="212121"/>
                </a:solidFill>
                <a:latin typeface="Calibri"/>
                <a:cs typeface="Calibri"/>
              </a:rPr>
              <a:t> </a:t>
            </a:r>
            <a:r>
              <a:rPr sz="1100" dirty="0">
                <a:solidFill>
                  <a:srgbClr val="212121"/>
                </a:solidFill>
                <a:latin typeface="Calibri"/>
                <a:cs typeface="Calibri"/>
              </a:rPr>
              <a:t>of</a:t>
            </a:r>
            <a:r>
              <a:rPr sz="1100" spc="55" dirty="0">
                <a:solidFill>
                  <a:srgbClr val="212121"/>
                </a:solidFill>
                <a:latin typeface="Calibri"/>
                <a:cs typeface="Calibri"/>
              </a:rPr>
              <a:t> </a:t>
            </a:r>
            <a:r>
              <a:rPr sz="1100" dirty="0">
                <a:solidFill>
                  <a:srgbClr val="212121"/>
                </a:solidFill>
                <a:latin typeface="Calibri"/>
                <a:cs typeface="Calibri"/>
              </a:rPr>
              <a:t>living,</a:t>
            </a:r>
            <a:r>
              <a:rPr sz="1100" spc="65" dirty="0">
                <a:solidFill>
                  <a:srgbClr val="212121"/>
                </a:solidFill>
                <a:latin typeface="Calibri"/>
                <a:cs typeface="Calibri"/>
              </a:rPr>
              <a:t> </a:t>
            </a:r>
            <a:r>
              <a:rPr sz="1100" dirty="0">
                <a:solidFill>
                  <a:srgbClr val="212121"/>
                </a:solidFill>
                <a:latin typeface="Calibri"/>
                <a:cs typeface="Calibri"/>
              </a:rPr>
              <a:t>including</a:t>
            </a:r>
            <a:r>
              <a:rPr sz="1100" spc="65" dirty="0">
                <a:solidFill>
                  <a:srgbClr val="212121"/>
                </a:solidFill>
                <a:latin typeface="Calibri"/>
                <a:cs typeface="Calibri"/>
              </a:rPr>
              <a:t> </a:t>
            </a:r>
            <a:r>
              <a:rPr sz="1100" dirty="0">
                <a:solidFill>
                  <a:srgbClr val="212121"/>
                </a:solidFill>
                <a:latin typeface="Calibri"/>
                <a:cs typeface="Calibri"/>
              </a:rPr>
              <a:t>both</a:t>
            </a:r>
            <a:r>
              <a:rPr sz="1100" spc="70" dirty="0">
                <a:solidFill>
                  <a:srgbClr val="212121"/>
                </a:solidFill>
                <a:latin typeface="Calibri"/>
                <a:cs typeface="Calibri"/>
              </a:rPr>
              <a:t> </a:t>
            </a:r>
            <a:r>
              <a:rPr sz="1100" dirty="0">
                <a:solidFill>
                  <a:srgbClr val="212121"/>
                </a:solidFill>
                <a:latin typeface="Calibri"/>
                <a:cs typeface="Calibri"/>
              </a:rPr>
              <a:t>the</a:t>
            </a:r>
            <a:r>
              <a:rPr sz="1100" spc="70" dirty="0">
                <a:solidFill>
                  <a:srgbClr val="212121"/>
                </a:solidFill>
                <a:latin typeface="Calibri"/>
                <a:cs typeface="Calibri"/>
              </a:rPr>
              <a:t> </a:t>
            </a:r>
            <a:r>
              <a:rPr sz="1100" dirty="0">
                <a:solidFill>
                  <a:srgbClr val="212121"/>
                </a:solidFill>
                <a:latin typeface="Calibri"/>
                <a:cs typeface="Calibri"/>
              </a:rPr>
              <a:t>religious</a:t>
            </a:r>
            <a:r>
              <a:rPr sz="1100" spc="60" dirty="0">
                <a:solidFill>
                  <a:srgbClr val="212121"/>
                </a:solidFill>
                <a:latin typeface="Calibri"/>
                <a:cs typeface="Calibri"/>
              </a:rPr>
              <a:t> </a:t>
            </a:r>
            <a:r>
              <a:rPr sz="1100" dirty="0">
                <a:solidFill>
                  <a:srgbClr val="212121"/>
                </a:solidFill>
                <a:latin typeface="Calibri"/>
                <a:cs typeface="Calibri"/>
              </a:rPr>
              <a:t>and</a:t>
            </a:r>
            <a:r>
              <a:rPr sz="1100" spc="70" dirty="0">
                <a:solidFill>
                  <a:srgbClr val="212121"/>
                </a:solidFill>
                <a:latin typeface="Calibri"/>
                <a:cs typeface="Calibri"/>
              </a:rPr>
              <a:t> </a:t>
            </a:r>
            <a:r>
              <a:rPr sz="1100" spc="-10" dirty="0">
                <a:solidFill>
                  <a:srgbClr val="212121"/>
                </a:solidFill>
                <a:latin typeface="Calibri"/>
                <a:cs typeface="Calibri"/>
              </a:rPr>
              <a:t>non-</a:t>
            </a:r>
            <a:r>
              <a:rPr sz="1100" dirty="0">
                <a:solidFill>
                  <a:srgbClr val="212121"/>
                </a:solidFill>
                <a:latin typeface="Calibri"/>
                <a:cs typeface="Calibri"/>
              </a:rPr>
              <a:t>religious</a:t>
            </a:r>
            <a:r>
              <a:rPr sz="1100" spc="60" dirty="0">
                <a:solidFill>
                  <a:srgbClr val="212121"/>
                </a:solidFill>
                <a:latin typeface="Calibri"/>
                <a:cs typeface="Calibri"/>
              </a:rPr>
              <a:t> </a:t>
            </a:r>
            <a:r>
              <a:rPr sz="1100" dirty="0">
                <a:solidFill>
                  <a:srgbClr val="212121"/>
                </a:solidFill>
                <a:latin typeface="Calibri"/>
                <a:cs typeface="Calibri"/>
              </a:rPr>
              <a:t>response</a:t>
            </a:r>
            <a:r>
              <a:rPr sz="1100" spc="55" dirty="0">
                <a:solidFill>
                  <a:srgbClr val="212121"/>
                </a:solidFill>
                <a:latin typeface="Calibri"/>
                <a:cs typeface="Calibri"/>
              </a:rPr>
              <a:t> </a:t>
            </a:r>
            <a:r>
              <a:rPr sz="1100" dirty="0">
                <a:solidFill>
                  <a:srgbClr val="212121"/>
                </a:solidFill>
                <a:latin typeface="Calibri"/>
                <a:cs typeface="Calibri"/>
              </a:rPr>
              <a:t>to</a:t>
            </a:r>
            <a:r>
              <a:rPr sz="1100" spc="75" dirty="0">
                <a:solidFill>
                  <a:srgbClr val="212121"/>
                </a:solidFill>
                <a:latin typeface="Calibri"/>
                <a:cs typeface="Calibri"/>
              </a:rPr>
              <a:t> </a:t>
            </a:r>
            <a:r>
              <a:rPr sz="1100" spc="-10" dirty="0">
                <a:solidFill>
                  <a:srgbClr val="212121"/>
                </a:solidFill>
                <a:latin typeface="Calibri"/>
                <a:cs typeface="Calibri"/>
              </a:rPr>
              <a:t>human experience.</a:t>
            </a:r>
            <a:endParaRPr sz="1100" dirty="0">
              <a:latin typeface="Calibri"/>
              <a:cs typeface="Calibri"/>
            </a:endParaRPr>
          </a:p>
          <a:p>
            <a:pPr marL="76835" marR="67945" algn="just">
              <a:lnSpc>
                <a:spcPct val="101600"/>
              </a:lnSpc>
              <a:spcBef>
                <a:spcPts val="760"/>
              </a:spcBef>
            </a:pPr>
            <a:r>
              <a:rPr sz="1100" dirty="0">
                <a:solidFill>
                  <a:srgbClr val="212121"/>
                </a:solidFill>
                <a:latin typeface="Calibri"/>
                <a:cs typeface="Calibri"/>
              </a:rPr>
              <a:t>Religion</a:t>
            </a:r>
            <a:r>
              <a:rPr sz="1100" spc="20" dirty="0">
                <a:solidFill>
                  <a:srgbClr val="212121"/>
                </a:solidFill>
                <a:latin typeface="Calibri"/>
                <a:cs typeface="Calibri"/>
              </a:rPr>
              <a:t> </a:t>
            </a:r>
            <a:r>
              <a:rPr sz="1100" dirty="0">
                <a:solidFill>
                  <a:srgbClr val="212121"/>
                </a:solidFill>
                <a:latin typeface="Calibri"/>
                <a:cs typeface="Calibri"/>
              </a:rPr>
              <a:t>has</a:t>
            </a:r>
            <a:r>
              <a:rPr sz="1100" spc="20" dirty="0">
                <a:solidFill>
                  <a:srgbClr val="212121"/>
                </a:solidFill>
                <a:latin typeface="Calibri"/>
                <a:cs typeface="Calibri"/>
              </a:rPr>
              <a:t> </a:t>
            </a:r>
            <a:r>
              <a:rPr sz="1100" dirty="0">
                <a:solidFill>
                  <a:srgbClr val="212121"/>
                </a:solidFill>
                <a:latin typeface="Calibri"/>
                <a:cs typeface="Calibri"/>
              </a:rPr>
              <a:t>shaped</a:t>
            </a:r>
            <a:r>
              <a:rPr sz="1100" spc="20" dirty="0">
                <a:solidFill>
                  <a:srgbClr val="212121"/>
                </a:solidFill>
                <a:latin typeface="Calibri"/>
                <a:cs typeface="Calibri"/>
              </a:rPr>
              <a:t> </a:t>
            </a:r>
            <a:r>
              <a:rPr sz="1100" dirty="0">
                <a:solidFill>
                  <a:srgbClr val="212121"/>
                </a:solidFill>
                <a:latin typeface="Calibri"/>
                <a:cs typeface="Calibri"/>
              </a:rPr>
              <a:t>and</a:t>
            </a:r>
            <a:r>
              <a:rPr sz="1100" spc="20" dirty="0">
                <a:solidFill>
                  <a:srgbClr val="212121"/>
                </a:solidFill>
                <a:latin typeface="Calibri"/>
                <a:cs typeface="Calibri"/>
              </a:rPr>
              <a:t> </a:t>
            </a:r>
            <a:r>
              <a:rPr sz="1100" dirty="0">
                <a:solidFill>
                  <a:srgbClr val="212121"/>
                </a:solidFill>
                <a:latin typeface="Calibri"/>
                <a:cs typeface="Calibri"/>
              </a:rPr>
              <a:t>been</a:t>
            </a:r>
            <a:r>
              <a:rPr sz="1100" spc="20" dirty="0">
                <a:solidFill>
                  <a:srgbClr val="212121"/>
                </a:solidFill>
                <a:latin typeface="Calibri"/>
                <a:cs typeface="Calibri"/>
              </a:rPr>
              <a:t> </a:t>
            </a:r>
            <a:r>
              <a:rPr sz="1100" dirty="0">
                <a:solidFill>
                  <a:srgbClr val="212121"/>
                </a:solidFill>
                <a:latin typeface="Calibri"/>
                <a:cs typeface="Calibri"/>
              </a:rPr>
              <a:t>shaped</a:t>
            </a:r>
            <a:r>
              <a:rPr sz="1100" spc="20" dirty="0">
                <a:solidFill>
                  <a:srgbClr val="212121"/>
                </a:solidFill>
                <a:latin typeface="Calibri"/>
                <a:cs typeface="Calibri"/>
              </a:rPr>
              <a:t> </a:t>
            </a:r>
            <a:r>
              <a:rPr sz="1100" dirty="0">
                <a:solidFill>
                  <a:srgbClr val="212121"/>
                </a:solidFill>
                <a:latin typeface="Calibri"/>
                <a:cs typeface="Calibri"/>
              </a:rPr>
              <a:t>by</a:t>
            </a:r>
            <a:r>
              <a:rPr sz="1100" spc="15" dirty="0">
                <a:solidFill>
                  <a:srgbClr val="212121"/>
                </a:solidFill>
                <a:latin typeface="Calibri"/>
                <a:cs typeface="Calibri"/>
              </a:rPr>
              <a:t> </a:t>
            </a:r>
            <a:r>
              <a:rPr sz="1100" dirty="0">
                <a:solidFill>
                  <a:srgbClr val="212121"/>
                </a:solidFill>
                <a:latin typeface="Calibri"/>
                <a:cs typeface="Calibri"/>
              </a:rPr>
              <a:t>historical</a:t>
            </a:r>
            <a:r>
              <a:rPr sz="1100" spc="20" dirty="0">
                <a:solidFill>
                  <a:srgbClr val="212121"/>
                </a:solidFill>
                <a:latin typeface="Calibri"/>
                <a:cs typeface="Calibri"/>
              </a:rPr>
              <a:t> </a:t>
            </a:r>
            <a:r>
              <a:rPr sz="1100" dirty="0">
                <a:solidFill>
                  <a:srgbClr val="212121"/>
                </a:solidFill>
                <a:latin typeface="Calibri"/>
                <a:cs typeface="Calibri"/>
              </a:rPr>
              <a:t>events,</a:t>
            </a:r>
            <a:r>
              <a:rPr sz="1100" spc="25" dirty="0">
                <a:solidFill>
                  <a:srgbClr val="212121"/>
                </a:solidFill>
                <a:latin typeface="Calibri"/>
                <a:cs typeface="Calibri"/>
              </a:rPr>
              <a:t> </a:t>
            </a:r>
            <a:r>
              <a:rPr sz="1100" dirty="0">
                <a:solidFill>
                  <a:srgbClr val="212121"/>
                </a:solidFill>
                <a:latin typeface="Calibri"/>
                <a:cs typeface="Calibri"/>
              </a:rPr>
              <a:t>something</a:t>
            </a:r>
            <a:r>
              <a:rPr sz="1100" spc="20" dirty="0">
                <a:solidFill>
                  <a:srgbClr val="212121"/>
                </a:solidFill>
                <a:latin typeface="Calibri"/>
                <a:cs typeface="Calibri"/>
              </a:rPr>
              <a:t> </a:t>
            </a:r>
            <a:r>
              <a:rPr sz="1100" dirty="0">
                <a:solidFill>
                  <a:srgbClr val="212121"/>
                </a:solidFill>
                <a:latin typeface="Calibri"/>
                <a:cs typeface="Calibri"/>
              </a:rPr>
              <a:t>which</a:t>
            </a:r>
            <a:r>
              <a:rPr sz="1100" spc="5" dirty="0">
                <a:solidFill>
                  <a:srgbClr val="212121"/>
                </a:solidFill>
                <a:latin typeface="Calibri"/>
                <a:cs typeface="Calibri"/>
              </a:rPr>
              <a:t> </a:t>
            </a:r>
            <a:r>
              <a:rPr sz="1100" dirty="0">
                <a:solidFill>
                  <a:srgbClr val="212121"/>
                </a:solidFill>
                <a:latin typeface="Calibri"/>
                <a:cs typeface="Calibri"/>
              </a:rPr>
              <a:t>continues</a:t>
            </a:r>
            <a:r>
              <a:rPr sz="1100" spc="20" dirty="0">
                <a:solidFill>
                  <a:srgbClr val="212121"/>
                </a:solidFill>
                <a:latin typeface="Calibri"/>
                <a:cs typeface="Calibri"/>
              </a:rPr>
              <a:t> </a:t>
            </a:r>
            <a:r>
              <a:rPr sz="1100" dirty="0">
                <a:solidFill>
                  <a:srgbClr val="212121"/>
                </a:solidFill>
                <a:latin typeface="Calibri"/>
                <a:cs typeface="Calibri"/>
              </a:rPr>
              <a:t>today.</a:t>
            </a:r>
            <a:r>
              <a:rPr sz="1100" spc="20" dirty="0">
                <a:solidFill>
                  <a:srgbClr val="212121"/>
                </a:solidFill>
                <a:latin typeface="Calibri"/>
                <a:cs typeface="Calibri"/>
              </a:rPr>
              <a:t> </a:t>
            </a:r>
            <a:r>
              <a:rPr sz="1100" dirty="0">
                <a:solidFill>
                  <a:srgbClr val="212121"/>
                </a:solidFill>
                <a:latin typeface="Calibri"/>
                <a:cs typeface="Calibri"/>
              </a:rPr>
              <a:t>Religious</a:t>
            </a:r>
            <a:r>
              <a:rPr sz="1100" spc="20" dirty="0">
                <a:solidFill>
                  <a:srgbClr val="212121"/>
                </a:solidFill>
                <a:latin typeface="Calibri"/>
                <a:cs typeface="Calibri"/>
              </a:rPr>
              <a:t> </a:t>
            </a:r>
            <a:r>
              <a:rPr sz="1100" dirty="0">
                <a:solidFill>
                  <a:srgbClr val="212121"/>
                </a:solidFill>
                <a:latin typeface="Calibri"/>
                <a:cs typeface="Calibri"/>
              </a:rPr>
              <a:t>Studies</a:t>
            </a:r>
            <a:r>
              <a:rPr sz="1100" spc="25" dirty="0">
                <a:solidFill>
                  <a:srgbClr val="212121"/>
                </a:solidFill>
                <a:latin typeface="Calibri"/>
                <a:cs typeface="Calibri"/>
              </a:rPr>
              <a:t> </a:t>
            </a:r>
            <a:r>
              <a:rPr sz="1100" spc="-10" dirty="0">
                <a:solidFill>
                  <a:srgbClr val="212121"/>
                </a:solidFill>
                <a:latin typeface="Calibri"/>
                <a:cs typeface="Calibri"/>
              </a:rPr>
              <a:t>gives </a:t>
            </a:r>
            <a:r>
              <a:rPr sz="1100" dirty="0">
                <a:solidFill>
                  <a:srgbClr val="212121"/>
                </a:solidFill>
                <a:latin typeface="Calibri"/>
                <a:cs typeface="Calibri"/>
              </a:rPr>
              <a:t>students</a:t>
            </a:r>
            <a:r>
              <a:rPr sz="1100" spc="75" dirty="0">
                <a:solidFill>
                  <a:srgbClr val="212121"/>
                </a:solidFill>
                <a:latin typeface="Calibri"/>
                <a:cs typeface="Calibri"/>
              </a:rPr>
              <a:t> </a:t>
            </a:r>
            <a:r>
              <a:rPr sz="1100" dirty="0">
                <a:solidFill>
                  <a:srgbClr val="212121"/>
                </a:solidFill>
                <a:latin typeface="Calibri"/>
                <a:cs typeface="Calibri"/>
              </a:rPr>
              <a:t>an</a:t>
            </a:r>
            <a:r>
              <a:rPr sz="1100" spc="65" dirty="0">
                <a:solidFill>
                  <a:srgbClr val="212121"/>
                </a:solidFill>
                <a:latin typeface="Calibri"/>
                <a:cs typeface="Calibri"/>
              </a:rPr>
              <a:t> </a:t>
            </a:r>
            <a:r>
              <a:rPr sz="1100" dirty="0">
                <a:solidFill>
                  <a:srgbClr val="212121"/>
                </a:solidFill>
                <a:latin typeface="Calibri"/>
                <a:cs typeface="Calibri"/>
              </a:rPr>
              <a:t>important</a:t>
            </a:r>
            <a:r>
              <a:rPr sz="1100" spc="70" dirty="0">
                <a:solidFill>
                  <a:srgbClr val="212121"/>
                </a:solidFill>
                <a:latin typeface="Calibri"/>
                <a:cs typeface="Calibri"/>
              </a:rPr>
              <a:t> </a:t>
            </a:r>
            <a:r>
              <a:rPr sz="1100" dirty="0">
                <a:solidFill>
                  <a:srgbClr val="212121"/>
                </a:solidFill>
                <a:latin typeface="Calibri"/>
                <a:cs typeface="Calibri"/>
              </a:rPr>
              <a:t>framework</a:t>
            </a:r>
            <a:r>
              <a:rPr sz="1100" spc="85" dirty="0">
                <a:solidFill>
                  <a:srgbClr val="212121"/>
                </a:solidFill>
                <a:latin typeface="Calibri"/>
                <a:cs typeface="Calibri"/>
              </a:rPr>
              <a:t> </a:t>
            </a:r>
            <a:r>
              <a:rPr sz="1100" dirty="0">
                <a:solidFill>
                  <a:srgbClr val="212121"/>
                </a:solidFill>
                <a:latin typeface="Calibri"/>
                <a:cs typeface="Calibri"/>
              </a:rPr>
              <a:t>for</a:t>
            </a:r>
            <a:r>
              <a:rPr sz="1100" spc="80" dirty="0">
                <a:solidFill>
                  <a:srgbClr val="212121"/>
                </a:solidFill>
                <a:latin typeface="Calibri"/>
                <a:cs typeface="Calibri"/>
              </a:rPr>
              <a:t> </a:t>
            </a:r>
            <a:r>
              <a:rPr sz="1100" dirty="0">
                <a:solidFill>
                  <a:srgbClr val="212121"/>
                </a:solidFill>
                <a:latin typeface="Calibri"/>
                <a:cs typeface="Calibri"/>
              </a:rPr>
              <a:t>understanding</a:t>
            </a:r>
            <a:r>
              <a:rPr sz="1100" spc="75" dirty="0">
                <a:solidFill>
                  <a:srgbClr val="212121"/>
                </a:solidFill>
                <a:latin typeface="Calibri"/>
                <a:cs typeface="Calibri"/>
              </a:rPr>
              <a:t> </a:t>
            </a:r>
            <a:r>
              <a:rPr sz="1100" dirty="0">
                <a:solidFill>
                  <a:srgbClr val="212121"/>
                </a:solidFill>
                <a:latin typeface="Calibri"/>
                <a:cs typeface="Calibri"/>
              </a:rPr>
              <a:t>past</a:t>
            </a:r>
            <a:r>
              <a:rPr sz="1100" spc="85" dirty="0">
                <a:solidFill>
                  <a:srgbClr val="212121"/>
                </a:solidFill>
                <a:latin typeface="Calibri"/>
                <a:cs typeface="Calibri"/>
              </a:rPr>
              <a:t> </a:t>
            </a:r>
            <a:r>
              <a:rPr sz="1100" dirty="0">
                <a:solidFill>
                  <a:srgbClr val="212121"/>
                </a:solidFill>
                <a:latin typeface="Calibri"/>
                <a:cs typeface="Calibri"/>
              </a:rPr>
              <a:t>and</a:t>
            </a:r>
            <a:r>
              <a:rPr sz="1100" spc="80" dirty="0">
                <a:solidFill>
                  <a:srgbClr val="212121"/>
                </a:solidFill>
                <a:latin typeface="Calibri"/>
                <a:cs typeface="Calibri"/>
              </a:rPr>
              <a:t> </a:t>
            </a:r>
            <a:r>
              <a:rPr sz="1100" dirty="0">
                <a:solidFill>
                  <a:srgbClr val="212121"/>
                </a:solidFill>
                <a:latin typeface="Calibri"/>
                <a:cs typeface="Calibri"/>
              </a:rPr>
              <a:t>present</a:t>
            </a:r>
            <a:r>
              <a:rPr sz="1100" spc="70" dirty="0">
                <a:solidFill>
                  <a:srgbClr val="212121"/>
                </a:solidFill>
                <a:latin typeface="Calibri"/>
                <a:cs typeface="Calibri"/>
              </a:rPr>
              <a:t> </a:t>
            </a:r>
            <a:r>
              <a:rPr sz="1100" dirty="0">
                <a:solidFill>
                  <a:srgbClr val="212121"/>
                </a:solidFill>
                <a:latin typeface="Calibri"/>
                <a:cs typeface="Calibri"/>
              </a:rPr>
              <a:t>events,</a:t>
            </a:r>
            <a:r>
              <a:rPr sz="1100" spc="60" dirty="0">
                <a:solidFill>
                  <a:srgbClr val="212121"/>
                </a:solidFill>
                <a:latin typeface="Calibri"/>
                <a:cs typeface="Calibri"/>
              </a:rPr>
              <a:t> </a:t>
            </a:r>
            <a:r>
              <a:rPr sz="1100" dirty="0">
                <a:solidFill>
                  <a:srgbClr val="212121"/>
                </a:solidFill>
                <a:latin typeface="Calibri"/>
                <a:cs typeface="Calibri"/>
              </a:rPr>
              <a:t>actions</a:t>
            </a:r>
            <a:r>
              <a:rPr sz="1100" spc="70" dirty="0">
                <a:solidFill>
                  <a:srgbClr val="212121"/>
                </a:solidFill>
                <a:latin typeface="Calibri"/>
                <a:cs typeface="Calibri"/>
              </a:rPr>
              <a:t> </a:t>
            </a:r>
            <a:r>
              <a:rPr sz="1100" dirty="0">
                <a:solidFill>
                  <a:srgbClr val="212121"/>
                </a:solidFill>
                <a:latin typeface="Calibri"/>
                <a:cs typeface="Calibri"/>
              </a:rPr>
              <a:t>and</a:t>
            </a:r>
            <a:r>
              <a:rPr sz="1100" spc="80" dirty="0">
                <a:solidFill>
                  <a:srgbClr val="212121"/>
                </a:solidFill>
                <a:latin typeface="Calibri"/>
                <a:cs typeface="Calibri"/>
              </a:rPr>
              <a:t> </a:t>
            </a:r>
            <a:r>
              <a:rPr sz="1100" dirty="0">
                <a:solidFill>
                  <a:srgbClr val="212121"/>
                </a:solidFill>
                <a:latin typeface="Calibri"/>
                <a:cs typeface="Calibri"/>
              </a:rPr>
              <a:t>beliefs</a:t>
            </a:r>
            <a:r>
              <a:rPr sz="1100" spc="65" dirty="0">
                <a:solidFill>
                  <a:srgbClr val="212121"/>
                </a:solidFill>
                <a:latin typeface="Calibri"/>
                <a:cs typeface="Calibri"/>
              </a:rPr>
              <a:t> </a:t>
            </a:r>
            <a:r>
              <a:rPr sz="1100" dirty="0">
                <a:solidFill>
                  <a:srgbClr val="212121"/>
                </a:solidFill>
                <a:latin typeface="Calibri"/>
                <a:cs typeface="Calibri"/>
              </a:rPr>
              <a:t>and</a:t>
            </a:r>
            <a:r>
              <a:rPr sz="1100" spc="80" dirty="0">
                <a:solidFill>
                  <a:srgbClr val="212121"/>
                </a:solidFill>
                <a:latin typeface="Calibri"/>
                <a:cs typeface="Calibri"/>
              </a:rPr>
              <a:t> </a:t>
            </a:r>
            <a:r>
              <a:rPr sz="1100" dirty="0">
                <a:solidFill>
                  <a:srgbClr val="212121"/>
                </a:solidFill>
                <a:latin typeface="Calibri"/>
                <a:cs typeface="Calibri"/>
              </a:rPr>
              <a:t>their</a:t>
            </a:r>
            <a:r>
              <a:rPr sz="1100" spc="80" dirty="0">
                <a:solidFill>
                  <a:srgbClr val="212121"/>
                </a:solidFill>
                <a:latin typeface="Calibri"/>
                <a:cs typeface="Calibri"/>
              </a:rPr>
              <a:t> </a:t>
            </a:r>
            <a:r>
              <a:rPr sz="1100" spc="-10" dirty="0">
                <a:solidFill>
                  <a:srgbClr val="212121"/>
                </a:solidFill>
                <a:latin typeface="Calibri"/>
                <a:cs typeface="Calibri"/>
              </a:rPr>
              <a:t>impact </a:t>
            </a:r>
            <a:r>
              <a:rPr sz="1100" dirty="0">
                <a:solidFill>
                  <a:srgbClr val="212121"/>
                </a:solidFill>
                <a:latin typeface="Calibri"/>
                <a:cs typeface="Calibri"/>
              </a:rPr>
              <a:t>within</a:t>
            </a:r>
            <a:r>
              <a:rPr sz="1100" spc="-10" dirty="0">
                <a:solidFill>
                  <a:srgbClr val="212121"/>
                </a:solidFill>
                <a:latin typeface="Calibri"/>
                <a:cs typeface="Calibri"/>
              </a:rPr>
              <a:t> </a:t>
            </a:r>
            <a:r>
              <a:rPr sz="1100" dirty="0">
                <a:solidFill>
                  <a:srgbClr val="212121"/>
                </a:solidFill>
                <a:latin typeface="Calibri"/>
                <a:cs typeface="Calibri"/>
              </a:rPr>
              <a:t>the</a:t>
            </a:r>
            <a:r>
              <a:rPr sz="1100" spc="-10" dirty="0">
                <a:solidFill>
                  <a:srgbClr val="212121"/>
                </a:solidFill>
                <a:latin typeface="Calibri"/>
                <a:cs typeface="Calibri"/>
              </a:rPr>
              <a:t> </a:t>
            </a:r>
            <a:r>
              <a:rPr sz="1100" dirty="0">
                <a:solidFill>
                  <a:srgbClr val="212121"/>
                </a:solidFill>
                <a:latin typeface="Calibri"/>
                <a:cs typeface="Calibri"/>
              </a:rPr>
              <a:t>context of</a:t>
            </a:r>
            <a:r>
              <a:rPr sz="1100" spc="-5" dirty="0">
                <a:solidFill>
                  <a:srgbClr val="212121"/>
                </a:solidFill>
                <a:latin typeface="Calibri"/>
                <a:cs typeface="Calibri"/>
              </a:rPr>
              <a:t> </a:t>
            </a:r>
            <a:r>
              <a:rPr sz="1100" dirty="0">
                <a:solidFill>
                  <a:srgbClr val="212121"/>
                </a:solidFill>
                <a:latin typeface="Calibri"/>
                <a:cs typeface="Calibri"/>
              </a:rPr>
              <a:t>people’s lives.</a:t>
            </a:r>
            <a:r>
              <a:rPr sz="1100" spc="-5" dirty="0">
                <a:solidFill>
                  <a:srgbClr val="212121"/>
                </a:solidFill>
                <a:latin typeface="Calibri"/>
                <a:cs typeface="Calibri"/>
              </a:rPr>
              <a:t> </a:t>
            </a:r>
            <a:r>
              <a:rPr sz="1100" dirty="0">
                <a:solidFill>
                  <a:srgbClr val="212121"/>
                </a:solidFill>
                <a:latin typeface="Calibri"/>
                <a:cs typeface="Calibri"/>
              </a:rPr>
              <a:t>It</a:t>
            </a:r>
            <a:r>
              <a:rPr sz="1100" spc="-10" dirty="0">
                <a:solidFill>
                  <a:srgbClr val="212121"/>
                </a:solidFill>
                <a:latin typeface="Calibri"/>
                <a:cs typeface="Calibri"/>
              </a:rPr>
              <a:t> </a:t>
            </a:r>
            <a:r>
              <a:rPr sz="1100" dirty="0">
                <a:solidFill>
                  <a:srgbClr val="212121"/>
                </a:solidFill>
                <a:latin typeface="Calibri"/>
                <a:cs typeface="Calibri"/>
              </a:rPr>
              <a:t>also</a:t>
            </a:r>
            <a:r>
              <a:rPr sz="1100" spc="5" dirty="0">
                <a:solidFill>
                  <a:srgbClr val="212121"/>
                </a:solidFill>
                <a:latin typeface="Calibri"/>
                <a:cs typeface="Calibri"/>
              </a:rPr>
              <a:t> </a:t>
            </a:r>
            <a:r>
              <a:rPr sz="1100" dirty="0">
                <a:solidFill>
                  <a:srgbClr val="212121"/>
                </a:solidFill>
                <a:latin typeface="Calibri"/>
                <a:cs typeface="Calibri"/>
              </a:rPr>
              <a:t>promotes an</a:t>
            </a:r>
            <a:r>
              <a:rPr sz="1100" spc="-5" dirty="0">
                <a:solidFill>
                  <a:srgbClr val="212121"/>
                </a:solidFill>
                <a:latin typeface="Calibri"/>
                <a:cs typeface="Calibri"/>
              </a:rPr>
              <a:t> </a:t>
            </a:r>
            <a:r>
              <a:rPr sz="1100" dirty="0">
                <a:solidFill>
                  <a:srgbClr val="212121"/>
                </a:solidFill>
                <a:latin typeface="Calibri"/>
                <a:cs typeface="Calibri"/>
              </a:rPr>
              <a:t>understanding</a:t>
            </a:r>
            <a:r>
              <a:rPr sz="1100" spc="-5" dirty="0">
                <a:solidFill>
                  <a:srgbClr val="212121"/>
                </a:solidFill>
                <a:latin typeface="Calibri"/>
                <a:cs typeface="Calibri"/>
              </a:rPr>
              <a:t> </a:t>
            </a:r>
            <a:r>
              <a:rPr sz="1100" dirty="0">
                <a:solidFill>
                  <a:srgbClr val="212121"/>
                </a:solidFill>
                <a:latin typeface="Calibri"/>
                <a:cs typeface="Calibri"/>
              </a:rPr>
              <a:t>of</a:t>
            </a:r>
            <a:r>
              <a:rPr sz="1100" spc="-5" dirty="0">
                <a:solidFill>
                  <a:srgbClr val="212121"/>
                </a:solidFill>
                <a:latin typeface="Calibri"/>
                <a:cs typeface="Calibri"/>
              </a:rPr>
              <a:t> </a:t>
            </a:r>
            <a:r>
              <a:rPr sz="1100" dirty="0">
                <a:solidFill>
                  <a:srgbClr val="212121"/>
                </a:solidFill>
                <a:latin typeface="Calibri"/>
                <a:cs typeface="Calibri"/>
              </a:rPr>
              <a:t>religions</a:t>
            </a:r>
            <a:r>
              <a:rPr sz="1100" spc="-5" dirty="0">
                <a:solidFill>
                  <a:srgbClr val="212121"/>
                </a:solidFill>
                <a:latin typeface="Calibri"/>
                <a:cs typeface="Calibri"/>
              </a:rPr>
              <a:t> </a:t>
            </a:r>
            <a:r>
              <a:rPr sz="1100" dirty="0">
                <a:solidFill>
                  <a:srgbClr val="212121"/>
                </a:solidFill>
                <a:latin typeface="Calibri"/>
                <a:cs typeface="Calibri"/>
              </a:rPr>
              <a:t>as dynamic,</a:t>
            </a:r>
            <a:r>
              <a:rPr sz="1100" spc="-15" dirty="0">
                <a:solidFill>
                  <a:srgbClr val="212121"/>
                </a:solidFill>
                <a:latin typeface="Calibri"/>
                <a:cs typeface="Calibri"/>
              </a:rPr>
              <a:t> </a:t>
            </a:r>
            <a:r>
              <a:rPr sz="1100" dirty="0">
                <a:solidFill>
                  <a:srgbClr val="212121"/>
                </a:solidFill>
                <a:latin typeface="Calibri"/>
                <a:cs typeface="Calibri"/>
              </a:rPr>
              <a:t>internally diverse </a:t>
            </a:r>
            <a:r>
              <a:rPr sz="1100" spc="-25" dirty="0">
                <a:solidFill>
                  <a:srgbClr val="212121"/>
                </a:solidFill>
                <a:latin typeface="Calibri"/>
                <a:cs typeface="Calibri"/>
              </a:rPr>
              <a:t>and </a:t>
            </a:r>
            <a:r>
              <a:rPr sz="1100" dirty="0">
                <a:solidFill>
                  <a:srgbClr val="212121"/>
                </a:solidFill>
                <a:latin typeface="Calibri"/>
                <a:cs typeface="Calibri"/>
              </a:rPr>
              <a:t>evolving</a:t>
            </a:r>
            <a:r>
              <a:rPr sz="1100" spc="320" dirty="0">
                <a:solidFill>
                  <a:srgbClr val="212121"/>
                </a:solidFill>
                <a:latin typeface="Calibri"/>
                <a:cs typeface="Calibri"/>
              </a:rPr>
              <a:t> </a:t>
            </a:r>
            <a:r>
              <a:rPr sz="1100" dirty="0">
                <a:solidFill>
                  <a:srgbClr val="212121"/>
                </a:solidFill>
                <a:latin typeface="Calibri"/>
                <a:cs typeface="Calibri"/>
              </a:rPr>
              <a:t>over</a:t>
            </a:r>
            <a:r>
              <a:rPr sz="1100" spc="340" dirty="0">
                <a:solidFill>
                  <a:srgbClr val="212121"/>
                </a:solidFill>
                <a:latin typeface="Calibri"/>
                <a:cs typeface="Calibri"/>
              </a:rPr>
              <a:t> </a:t>
            </a:r>
            <a:r>
              <a:rPr sz="1100" dirty="0">
                <a:solidFill>
                  <a:srgbClr val="212121"/>
                </a:solidFill>
                <a:latin typeface="Calibri"/>
                <a:cs typeface="Calibri"/>
              </a:rPr>
              <a:t>time.</a:t>
            </a:r>
            <a:r>
              <a:rPr sz="1100" spc="160" dirty="0">
                <a:solidFill>
                  <a:srgbClr val="212121"/>
                </a:solidFill>
                <a:latin typeface="Calibri"/>
                <a:cs typeface="Calibri"/>
              </a:rPr>
              <a:t>  </a:t>
            </a:r>
            <a:r>
              <a:rPr sz="1100" dirty="0">
                <a:solidFill>
                  <a:srgbClr val="212121"/>
                </a:solidFill>
                <a:latin typeface="Calibri"/>
                <a:cs typeface="Calibri"/>
              </a:rPr>
              <a:t>Religious</a:t>
            </a:r>
            <a:r>
              <a:rPr sz="1100" spc="340" dirty="0">
                <a:solidFill>
                  <a:srgbClr val="212121"/>
                </a:solidFill>
                <a:latin typeface="Calibri"/>
                <a:cs typeface="Calibri"/>
              </a:rPr>
              <a:t> </a:t>
            </a:r>
            <a:r>
              <a:rPr sz="1100" dirty="0">
                <a:solidFill>
                  <a:srgbClr val="212121"/>
                </a:solidFill>
                <a:latin typeface="Calibri"/>
                <a:cs typeface="Calibri"/>
              </a:rPr>
              <a:t>Education</a:t>
            </a:r>
            <a:r>
              <a:rPr sz="1100" spc="335" dirty="0">
                <a:solidFill>
                  <a:srgbClr val="212121"/>
                </a:solidFill>
                <a:latin typeface="Calibri"/>
                <a:cs typeface="Calibri"/>
              </a:rPr>
              <a:t> </a:t>
            </a:r>
            <a:r>
              <a:rPr sz="1100" dirty="0">
                <a:solidFill>
                  <a:srgbClr val="212121"/>
                </a:solidFill>
                <a:latin typeface="Calibri"/>
                <a:cs typeface="Calibri"/>
              </a:rPr>
              <a:t>within</a:t>
            </a:r>
            <a:r>
              <a:rPr sz="1100" spc="335" dirty="0">
                <a:solidFill>
                  <a:srgbClr val="212121"/>
                </a:solidFill>
                <a:latin typeface="Calibri"/>
                <a:cs typeface="Calibri"/>
              </a:rPr>
              <a:t> </a:t>
            </a:r>
            <a:r>
              <a:rPr sz="1100" dirty="0">
                <a:solidFill>
                  <a:srgbClr val="212121"/>
                </a:solidFill>
                <a:latin typeface="Calibri"/>
                <a:cs typeface="Calibri"/>
              </a:rPr>
              <a:t>a</a:t>
            </a:r>
            <a:r>
              <a:rPr sz="1100" spc="335" dirty="0">
                <a:solidFill>
                  <a:srgbClr val="212121"/>
                </a:solidFill>
                <a:latin typeface="Calibri"/>
                <a:cs typeface="Calibri"/>
              </a:rPr>
              <a:t> </a:t>
            </a:r>
            <a:r>
              <a:rPr sz="1100" dirty="0">
                <a:solidFill>
                  <a:srgbClr val="212121"/>
                </a:solidFill>
                <a:latin typeface="Calibri"/>
                <a:cs typeface="Calibri"/>
              </a:rPr>
              <a:t>UK</a:t>
            </a:r>
            <a:r>
              <a:rPr sz="1100" spc="340" dirty="0">
                <a:solidFill>
                  <a:srgbClr val="212121"/>
                </a:solidFill>
                <a:latin typeface="Calibri"/>
                <a:cs typeface="Calibri"/>
              </a:rPr>
              <a:t> </a:t>
            </a:r>
            <a:r>
              <a:rPr sz="1100" dirty="0">
                <a:solidFill>
                  <a:srgbClr val="212121"/>
                </a:solidFill>
                <a:latin typeface="Calibri"/>
                <a:cs typeface="Calibri"/>
              </a:rPr>
              <a:t>context</a:t>
            </a:r>
            <a:r>
              <a:rPr sz="1100" spc="340" dirty="0">
                <a:solidFill>
                  <a:srgbClr val="212121"/>
                </a:solidFill>
                <a:latin typeface="Calibri"/>
                <a:cs typeface="Calibri"/>
              </a:rPr>
              <a:t> </a:t>
            </a:r>
            <a:r>
              <a:rPr sz="1100" dirty="0">
                <a:solidFill>
                  <a:srgbClr val="212121"/>
                </a:solidFill>
                <a:latin typeface="Calibri"/>
                <a:cs typeface="Calibri"/>
              </a:rPr>
              <a:t>offers</a:t>
            </a:r>
            <a:r>
              <a:rPr sz="1100" spc="335" dirty="0">
                <a:solidFill>
                  <a:srgbClr val="212121"/>
                </a:solidFill>
                <a:latin typeface="Calibri"/>
                <a:cs typeface="Calibri"/>
              </a:rPr>
              <a:t> </a:t>
            </a:r>
            <a:r>
              <a:rPr sz="1100" dirty="0">
                <a:solidFill>
                  <a:srgbClr val="212121"/>
                </a:solidFill>
                <a:latin typeface="Calibri"/>
                <a:cs typeface="Calibri"/>
              </a:rPr>
              <a:t>students</a:t>
            </a:r>
            <a:r>
              <a:rPr sz="1100" spc="340" dirty="0">
                <a:solidFill>
                  <a:srgbClr val="212121"/>
                </a:solidFill>
                <a:latin typeface="Calibri"/>
                <a:cs typeface="Calibri"/>
              </a:rPr>
              <a:t> </a:t>
            </a:r>
            <a:r>
              <a:rPr sz="1100" dirty="0">
                <a:solidFill>
                  <a:srgbClr val="212121"/>
                </a:solidFill>
                <a:latin typeface="Calibri"/>
                <a:cs typeface="Calibri"/>
              </a:rPr>
              <a:t>an</a:t>
            </a:r>
            <a:r>
              <a:rPr sz="1100" spc="335" dirty="0">
                <a:solidFill>
                  <a:srgbClr val="212121"/>
                </a:solidFill>
                <a:latin typeface="Calibri"/>
                <a:cs typeface="Calibri"/>
              </a:rPr>
              <a:t> </a:t>
            </a:r>
            <a:r>
              <a:rPr sz="1100" dirty="0">
                <a:solidFill>
                  <a:srgbClr val="212121"/>
                </a:solidFill>
                <a:latin typeface="Calibri"/>
                <a:cs typeface="Calibri"/>
              </a:rPr>
              <a:t>opportunity</a:t>
            </a:r>
            <a:r>
              <a:rPr sz="1100" spc="325" dirty="0">
                <a:solidFill>
                  <a:srgbClr val="212121"/>
                </a:solidFill>
                <a:latin typeface="Calibri"/>
                <a:cs typeface="Calibri"/>
              </a:rPr>
              <a:t> </a:t>
            </a:r>
            <a:r>
              <a:rPr sz="1100" dirty="0">
                <a:solidFill>
                  <a:srgbClr val="212121"/>
                </a:solidFill>
                <a:latin typeface="Calibri"/>
                <a:cs typeface="Calibri"/>
              </a:rPr>
              <a:t>to</a:t>
            </a:r>
            <a:r>
              <a:rPr sz="1100" spc="345" dirty="0">
                <a:solidFill>
                  <a:srgbClr val="212121"/>
                </a:solidFill>
                <a:latin typeface="Calibri"/>
                <a:cs typeface="Calibri"/>
              </a:rPr>
              <a:t> </a:t>
            </a:r>
            <a:r>
              <a:rPr sz="1100" dirty="0">
                <a:solidFill>
                  <a:srgbClr val="212121"/>
                </a:solidFill>
                <a:latin typeface="Calibri"/>
                <a:cs typeface="Calibri"/>
              </a:rPr>
              <a:t>develop</a:t>
            </a:r>
            <a:r>
              <a:rPr sz="1100" spc="335" dirty="0">
                <a:solidFill>
                  <a:srgbClr val="212121"/>
                </a:solidFill>
                <a:latin typeface="Calibri"/>
                <a:cs typeface="Calibri"/>
              </a:rPr>
              <a:t> </a:t>
            </a:r>
            <a:r>
              <a:rPr sz="1100" spc="-25" dirty="0">
                <a:solidFill>
                  <a:srgbClr val="212121"/>
                </a:solidFill>
                <a:latin typeface="Calibri"/>
                <a:cs typeface="Calibri"/>
              </a:rPr>
              <a:t>an </a:t>
            </a:r>
            <a:r>
              <a:rPr sz="1100" dirty="0">
                <a:solidFill>
                  <a:srgbClr val="212121"/>
                </a:solidFill>
                <a:latin typeface="Calibri"/>
                <a:cs typeface="Calibri"/>
              </a:rPr>
              <a:t>understanding</a:t>
            </a:r>
            <a:r>
              <a:rPr sz="1100" spc="-25" dirty="0">
                <a:solidFill>
                  <a:srgbClr val="212121"/>
                </a:solidFill>
                <a:latin typeface="Calibri"/>
                <a:cs typeface="Calibri"/>
              </a:rPr>
              <a:t> </a:t>
            </a:r>
            <a:r>
              <a:rPr sz="1100" dirty="0">
                <a:solidFill>
                  <a:srgbClr val="212121"/>
                </a:solidFill>
                <a:latin typeface="Calibri"/>
                <a:cs typeface="Calibri"/>
              </a:rPr>
              <a:t>of</a:t>
            </a:r>
            <a:r>
              <a:rPr sz="1100" spc="-15" dirty="0">
                <a:solidFill>
                  <a:srgbClr val="212121"/>
                </a:solidFill>
                <a:latin typeface="Calibri"/>
                <a:cs typeface="Calibri"/>
              </a:rPr>
              <a:t> </a:t>
            </a:r>
            <a:r>
              <a:rPr sz="1100" dirty="0">
                <a:solidFill>
                  <a:srgbClr val="212121"/>
                </a:solidFill>
                <a:latin typeface="Calibri"/>
                <a:cs typeface="Calibri"/>
              </a:rPr>
              <a:t>how</a:t>
            </a:r>
            <a:r>
              <a:rPr sz="1100" spc="-15" dirty="0">
                <a:solidFill>
                  <a:srgbClr val="212121"/>
                </a:solidFill>
                <a:latin typeface="Calibri"/>
                <a:cs typeface="Calibri"/>
              </a:rPr>
              <a:t> </a:t>
            </a:r>
            <a:r>
              <a:rPr sz="1100" dirty="0">
                <a:solidFill>
                  <a:srgbClr val="212121"/>
                </a:solidFill>
                <a:latin typeface="Calibri"/>
                <a:cs typeface="Calibri"/>
              </a:rPr>
              <a:t>different</a:t>
            </a:r>
            <a:r>
              <a:rPr sz="1100" spc="-10" dirty="0">
                <a:solidFill>
                  <a:srgbClr val="212121"/>
                </a:solidFill>
                <a:latin typeface="Calibri"/>
                <a:cs typeface="Calibri"/>
              </a:rPr>
              <a:t> </a:t>
            </a:r>
            <a:r>
              <a:rPr sz="1100" dirty="0">
                <a:solidFill>
                  <a:srgbClr val="212121"/>
                </a:solidFill>
                <a:latin typeface="Calibri"/>
                <a:cs typeface="Calibri"/>
              </a:rPr>
              <a:t>religions</a:t>
            </a:r>
            <a:r>
              <a:rPr sz="1100" spc="-20" dirty="0">
                <a:solidFill>
                  <a:srgbClr val="212121"/>
                </a:solidFill>
                <a:latin typeface="Calibri"/>
                <a:cs typeface="Calibri"/>
              </a:rPr>
              <a:t> </a:t>
            </a:r>
            <a:r>
              <a:rPr sz="1100" dirty="0">
                <a:solidFill>
                  <a:srgbClr val="212121"/>
                </a:solidFill>
                <a:latin typeface="Calibri"/>
                <a:cs typeface="Calibri"/>
              </a:rPr>
              <a:t>have</a:t>
            </a:r>
            <a:r>
              <a:rPr sz="1100" spc="-10" dirty="0">
                <a:solidFill>
                  <a:srgbClr val="212121"/>
                </a:solidFill>
                <a:latin typeface="Calibri"/>
                <a:cs typeface="Calibri"/>
              </a:rPr>
              <a:t> </a:t>
            </a:r>
            <a:r>
              <a:rPr sz="1100" dirty="0">
                <a:solidFill>
                  <a:srgbClr val="212121"/>
                </a:solidFill>
                <a:latin typeface="Calibri"/>
                <a:cs typeface="Calibri"/>
              </a:rPr>
              <a:t>contributed</a:t>
            </a:r>
            <a:r>
              <a:rPr sz="1100" spc="-25" dirty="0">
                <a:solidFill>
                  <a:srgbClr val="212121"/>
                </a:solidFill>
                <a:latin typeface="Calibri"/>
                <a:cs typeface="Calibri"/>
              </a:rPr>
              <a:t> </a:t>
            </a:r>
            <a:r>
              <a:rPr sz="1100" dirty="0">
                <a:solidFill>
                  <a:srgbClr val="212121"/>
                </a:solidFill>
                <a:latin typeface="Calibri"/>
                <a:cs typeface="Calibri"/>
              </a:rPr>
              <a:t>to</a:t>
            </a:r>
            <a:r>
              <a:rPr sz="1100" spc="-10" dirty="0">
                <a:solidFill>
                  <a:srgbClr val="212121"/>
                </a:solidFill>
                <a:latin typeface="Calibri"/>
                <a:cs typeface="Calibri"/>
              </a:rPr>
              <a:t> </a:t>
            </a:r>
            <a:r>
              <a:rPr sz="1100" dirty="0">
                <a:solidFill>
                  <a:srgbClr val="212121"/>
                </a:solidFill>
                <a:latin typeface="Calibri"/>
                <a:cs typeface="Calibri"/>
              </a:rPr>
              <a:t>the</a:t>
            </a:r>
            <a:r>
              <a:rPr sz="1100" spc="-30" dirty="0">
                <a:solidFill>
                  <a:srgbClr val="212121"/>
                </a:solidFill>
                <a:latin typeface="Calibri"/>
                <a:cs typeface="Calibri"/>
              </a:rPr>
              <a:t> </a:t>
            </a:r>
            <a:r>
              <a:rPr sz="1100" dirty="0">
                <a:solidFill>
                  <a:srgbClr val="212121"/>
                </a:solidFill>
                <a:latin typeface="Calibri"/>
                <a:cs typeface="Calibri"/>
              </a:rPr>
              <a:t>society</a:t>
            </a:r>
            <a:r>
              <a:rPr sz="1100" spc="-10" dirty="0">
                <a:solidFill>
                  <a:srgbClr val="212121"/>
                </a:solidFill>
                <a:latin typeface="Calibri"/>
                <a:cs typeface="Calibri"/>
              </a:rPr>
              <a:t> </a:t>
            </a:r>
            <a:r>
              <a:rPr sz="1100" dirty="0">
                <a:solidFill>
                  <a:srgbClr val="212121"/>
                </a:solidFill>
                <a:latin typeface="Calibri"/>
                <a:cs typeface="Calibri"/>
              </a:rPr>
              <a:t>in</a:t>
            </a:r>
            <a:r>
              <a:rPr sz="1100" spc="-30" dirty="0">
                <a:solidFill>
                  <a:srgbClr val="212121"/>
                </a:solidFill>
                <a:latin typeface="Calibri"/>
                <a:cs typeface="Calibri"/>
              </a:rPr>
              <a:t> </a:t>
            </a:r>
            <a:r>
              <a:rPr sz="1100" dirty="0">
                <a:solidFill>
                  <a:srgbClr val="212121"/>
                </a:solidFill>
                <a:latin typeface="Calibri"/>
                <a:cs typeface="Calibri"/>
              </a:rPr>
              <a:t>which</a:t>
            </a:r>
            <a:r>
              <a:rPr sz="1100" spc="-25" dirty="0">
                <a:solidFill>
                  <a:srgbClr val="212121"/>
                </a:solidFill>
                <a:latin typeface="Calibri"/>
                <a:cs typeface="Calibri"/>
              </a:rPr>
              <a:t> </a:t>
            </a:r>
            <a:r>
              <a:rPr sz="1100" dirty="0">
                <a:solidFill>
                  <a:srgbClr val="212121"/>
                </a:solidFill>
                <a:latin typeface="Calibri"/>
                <a:cs typeface="Calibri"/>
              </a:rPr>
              <a:t>we</a:t>
            </a:r>
            <a:r>
              <a:rPr sz="1100" spc="-10" dirty="0">
                <a:solidFill>
                  <a:srgbClr val="212121"/>
                </a:solidFill>
                <a:latin typeface="Calibri"/>
                <a:cs typeface="Calibri"/>
              </a:rPr>
              <a:t> live.</a:t>
            </a:r>
            <a:endParaRPr sz="1100" dirty="0">
              <a:latin typeface="Calibri"/>
              <a:cs typeface="Calibri"/>
            </a:endParaRPr>
          </a:p>
          <a:p>
            <a:pPr marL="76835" marR="69215" algn="just">
              <a:lnSpc>
                <a:spcPct val="101600"/>
              </a:lnSpc>
              <a:spcBef>
                <a:spcPts val="755"/>
              </a:spcBef>
            </a:pPr>
            <a:r>
              <a:rPr sz="1100" dirty="0">
                <a:solidFill>
                  <a:srgbClr val="212121"/>
                </a:solidFill>
                <a:latin typeface="Calibri"/>
                <a:cs typeface="Calibri"/>
              </a:rPr>
              <a:t>People</a:t>
            </a:r>
            <a:r>
              <a:rPr sz="1100" spc="35" dirty="0">
                <a:solidFill>
                  <a:srgbClr val="212121"/>
                </a:solidFill>
                <a:latin typeface="Calibri"/>
                <a:cs typeface="Calibri"/>
              </a:rPr>
              <a:t> </a:t>
            </a:r>
            <a:r>
              <a:rPr sz="1100" dirty="0">
                <a:solidFill>
                  <a:srgbClr val="212121"/>
                </a:solidFill>
                <a:latin typeface="Calibri"/>
                <a:cs typeface="Calibri"/>
              </a:rPr>
              <a:t>today</a:t>
            </a:r>
            <a:r>
              <a:rPr sz="1100" spc="40" dirty="0">
                <a:solidFill>
                  <a:srgbClr val="212121"/>
                </a:solidFill>
                <a:latin typeface="Calibri"/>
                <a:cs typeface="Calibri"/>
              </a:rPr>
              <a:t> </a:t>
            </a:r>
            <a:r>
              <a:rPr sz="1100" dirty="0">
                <a:solidFill>
                  <a:srgbClr val="212121"/>
                </a:solidFill>
                <a:latin typeface="Calibri"/>
                <a:cs typeface="Calibri"/>
              </a:rPr>
              <a:t>are</a:t>
            </a:r>
            <a:r>
              <a:rPr sz="1100" spc="40" dirty="0">
                <a:solidFill>
                  <a:srgbClr val="212121"/>
                </a:solidFill>
                <a:latin typeface="Calibri"/>
                <a:cs typeface="Calibri"/>
              </a:rPr>
              <a:t> </a:t>
            </a:r>
            <a:r>
              <a:rPr sz="1100" dirty="0">
                <a:solidFill>
                  <a:srgbClr val="212121"/>
                </a:solidFill>
                <a:latin typeface="Calibri"/>
                <a:cs typeface="Calibri"/>
              </a:rPr>
              <a:t>faced</a:t>
            </a:r>
            <a:r>
              <a:rPr sz="1100" spc="30" dirty="0">
                <a:solidFill>
                  <a:srgbClr val="212121"/>
                </a:solidFill>
                <a:latin typeface="Calibri"/>
                <a:cs typeface="Calibri"/>
              </a:rPr>
              <a:t> </a:t>
            </a:r>
            <a:r>
              <a:rPr sz="1100" dirty="0">
                <a:solidFill>
                  <a:srgbClr val="212121"/>
                </a:solidFill>
                <a:latin typeface="Calibri"/>
                <a:cs typeface="Calibri"/>
              </a:rPr>
              <a:t>with</a:t>
            </a:r>
            <a:r>
              <a:rPr sz="1100" spc="35" dirty="0">
                <a:solidFill>
                  <a:srgbClr val="212121"/>
                </a:solidFill>
                <a:latin typeface="Calibri"/>
                <a:cs typeface="Calibri"/>
              </a:rPr>
              <a:t> </a:t>
            </a:r>
            <a:r>
              <a:rPr sz="1100" dirty="0">
                <a:solidFill>
                  <a:srgbClr val="212121"/>
                </a:solidFill>
                <a:latin typeface="Calibri"/>
                <a:cs typeface="Calibri"/>
              </a:rPr>
              <a:t>many</a:t>
            </a:r>
            <a:r>
              <a:rPr sz="1100" spc="40" dirty="0">
                <a:solidFill>
                  <a:srgbClr val="212121"/>
                </a:solidFill>
                <a:latin typeface="Calibri"/>
                <a:cs typeface="Calibri"/>
              </a:rPr>
              <a:t> </a:t>
            </a:r>
            <a:r>
              <a:rPr sz="1100" dirty="0">
                <a:solidFill>
                  <a:srgbClr val="212121"/>
                </a:solidFill>
                <a:latin typeface="Calibri"/>
                <a:cs typeface="Calibri"/>
              </a:rPr>
              <a:t>concerns,</a:t>
            </a:r>
            <a:r>
              <a:rPr sz="1100" spc="25" dirty="0">
                <a:solidFill>
                  <a:srgbClr val="212121"/>
                </a:solidFill>
                <a:latin typeface="Calibri"/>
                <a:cs typeface="Calibri"/>
              </a:rPr>
              <a:t> </a:t>
            </a:r>
            <a:r>
              <a:rPr sz="1100" dirty="0">
                <a:solidFill>
                  <a:srgbClr val="212121"/>
                </a:solidFill>
                <a:latin typeface="Calibri"/>
                <a:cs typeface="Calibri"/>
              </a:rPr>
              <a:t>many</a:t>
            </a:r>
            <a:r>
              <a:rPr sz="1100" spc="25" dirty="0">
                <a:solidFill>
                  <a:srgbClr val="212121"/>
                </a:solidFill>
                <a:latin typeface="Calibri"/>
                <a:cs typeface="Calibri"/>
              </a:rPr>
              <a:t> </a:t>
            </a:r>
            <a:r>
              <a:rPr sz="1100" dirty="0">
                <a:solidFill>
                  <a:srgbClr val="212121"/>
                </a:solidFill>
                <a:latin typeface="Calibri"/>
                <a:cs typeface="Calibri"/>
              </a:rPr>
              <a:t>of</a:t>
            </a:r>
            <a:r>
              <a:rPr sz="1100" spc="40" dirty="0">
                <a:solidFill>
                  <a:srgbClr val="212121"/>
                </a:solidFill>
                <a:latin typeface="Calibri"/>
                <a:cs typeface="Calibri"/>
              </a:rPr>
              <a:t> </a:t>
            </a:r>
            <a:r>
              <a:rPr sz="1100" dirty="0">
                <a:solidFill>
                  <a:srgbClr val="212121"/>
                </a:solidFill>
                <a:latin typeface="Calibri"/>
                <a:cs typeface="Calibri"/>
              </a:rPr>
              <a:t>which</a:t>
            </a:r>
            <a:r>
              <a:rPr sz="1100" spc="30" dirty="0">
                <a:solidFill>
                  <a:srgbClr val="212121"/>
                </a:solidFill>
                <a:latin typeface="Calibri"/>
                <a:cs typeface="Calibri"/>
              </a:rPr>
              <a:t> </a:t>
            </a:r>
            <a:r>
              <a:rPr sz="1100" dirty="0">
                <a:solidFill>
                  <a:srgbClr val="212121"/>
                </a:solidFill>
                <a:latin typeface="Calibri"/>
                <a:cs typeface="Calibri"/>
              </a:rPr>
              <a:t>require</a:t>
            </a:r>
            <a:r>
              <a:rPr sz="1100" spc="35" dirty="0">
                <a:solidFill>
                  <a:srgbClr val="212121"/>
                </a:solidFill>
                <a:latin typeface="Calibri"/>
                <a:cs typeface="Calibri"/>
              </a:rPr>
              <a:t> </a:t>
            </a:r>
            <a:r>
              <a:rPr sz="1100" dirty="0">
                <a:solidFill>
                  <a:srgbClr val="212121"/>
                </a:solidFill>
                <a:latin typeface="Calibri"/>
                <a:cs typeface="Calibri"/>
              </a:rPr>
              <a:t>an</a:t>
            </a:r>
            <a:r>
              <a:rPr sz="1100" spc="35" dirty="0">
                <a:solidFill>
                  <a:srgbClr val="212121"/>
                </a:solidFill>
                <a:latin typeface="Calibri"/>
                <a:cs typeface="Calibri"/>
              </a:rPr>
              <a:t> </a:t>
            </a:r>
            <a:r>
              <a:rPr sz="1100" dirty="0">
                <a:solidFill>
                  <a:srgbClr val="212121"/>
                </a:solidFill>
                <a:latin typeface="Calibri"/>
                <a:cs typeface="Calibri"/>
              </a:rPr>
              <a:t>ethical</a:t>
            </a:r>
            <a:r>
              <a:rPr sz="1100" spc="35" dirty="0">
                <a:solidFill>
                  <a:srgbClr val="212121"/>
                </a:solidFill>
                <a:latin typeface="Calibri"/>
                <a:cs typeface="Calibri"/>
              </a:rPr>
              <a:t> </a:t>
            </a:r>
            <a:r>
              <a:rPr sz="1100" dirty="0">
                <a:solidFill>
                  <a:srgbClr val="212121"/>
                </a:solidFill>
                <a:latin typeface="Calibri"/>
                <a:cs typeface="Calibri"/>
              </a:rPr>
              <a:t>response.</a:t>
            </a:r>
            <a:r>
              <a:rPr sz="1100" spc="35" dirty="0">
                <a:solidFill>
                  <a:srgbClr val="212121"/>
                </a:solidFill>
                <a:latin typeface="Calibri"/>
                <a:cs typeface="Calibri"/>
              </a:rPr>
              <a:t> </a:t>
            </a:r>
            <a:r>
              <a:rPr sz="1100" dirty="0">
                <a:solidFill>
                  <a:srgbClr val="212121"/>
                </a:solidFill>
                <a:latin typeface="Calibri"/>
                <a:cs typeface="Calibri"/>
              </a:rPr>
              <a:t>Religious</a:t>
            </a:r>
            <a:r>
              <a:rPr sz="1100" spc="35" dirty="0">
                <a:solidFill>
                  <a:srgbClr val="212121"/>
                </a:solidFill>
                <a:latin typeface="Calibri"/>
                <a:cs typeface="Calibri"/>
              </a:rPr>
              <a:t> </a:t>
            </a:r>
            <a:r>
              <a:rPr sz="1100" dirty="0">
                <a:solidFill>
                  <a:srgbClr val="212121"/>
                </a:solidFill>
                <a:latin typeface="Calibri"/>
                <a:cs typeface="Calibri"/>
              </a:rPr>
              <a:t>Education</a:t>
            </a:r>
            <a:r>
              <a:rPr sz="1100" spc="35" dirty="0">
                <a:solidFill>
                  <a:srgbClr val="212121"/>
                </a:solidFill>
                <a:latin typeface="Calibri"/>
                <a:cs typeface="Calibri"/>
              </a:rPr>
              <a:t> </a:t>
            </a:r>
            <a:r>
              <a:rPr sz="1100" dirty="0">
                <a:solidFill>
                  <a:srgbClr val="212121"/>
                </a:solidFill>
                <a:latin typeface="Calibri"/>
                <a:cs typeface="Calibri"/>
              </a:rPr>
              <a:t>has</a:t>
            </a:r>
            <a:r>
              <a:rPr sz="1100" spc="35" dirty="0">
                <a:solidFill>
                  <a:srgbClr val="212121"/>
                </a:solidFill>
                <a:latin typeface="Calibri"/>
                <a:cs typeface="Calibri"/>
              </a:rPr>
              <a:t> </a:t>
            </a:r>
            <a:r>
              <a:rPr sz="1100" spc="-25" dirty="0">
                <a:solidFill>
                  <a:srgbClr val="212121"/>
                </a:solidFill>
                <a:latin typeface="Calibri"/>
                <a:cs typeface="Calibri"/>
              </a:rPr>
              <a:t>an </a:t>
            </a:r>
            <a:r>
              <a:rPr sz="1100" spc="-10" dirty="0">
                <a:solidFill>
                  <a:srgbClr val="212121"/>
                </a:solidFill>
                <a:latin typeface="Calibri"/>
                <a:cs typeface="Calibri"/>
              </a:rPr>
              <a:t>important contribution</a:t>
            </a:r>
            <a:r>
              <a:rPr sz="1100" spc="-15" dirty="0">
                <a:solidFill>
                  <a:srgbClr val="212121"/>
                </a:solidFill>
                <a:latin typeface="Calibri"/>
                <a:cs typeface="Calibri"/>
              </a:rPr>
              <a:t> </a:t>
            </a:r>
            <a:r>
              <a:rPr sz="1100" dirty="0">
                <a:solidFill>
                  <a:srgbClr val="212121"/>
                </a:solidFill>
                <a:latin typeface="Calibri"/>
                <a:cs typeface="Calibri"/>
              </a:rPr>
              <a:t>to</a:t>
            </a:r>
            <a:r>
              <a:rPr sz="1100" spc="-20" dirty="0">
                <a:solidFill>
                  <a:srgbClr val="212121"/>
                </a:solidFill>
                <a:latin typeface="Calibri"/>
                <a:cs typeface="Calibri"/>
              </a:rPr>
              <a:t> </a:t>
            </a:r>
            <a:r>
              <a:rPr sz="1100" spc="-10" dirty="0">
                <a:solidFill>
                  <a:srgbClr val="212121"/>
                </a:solidFill>
                <a:latin typeface="Calibri"/>
                <a:cs typeface="Calibri"/>
              </a:rPr>
              <a:t>make</a:t>
            </a:r>
            <a:r>
              <a:rPr sz="1100" spc="-5" dirty="0">
                <a:solidFill>
                  <a:srgbClr val="212121"/>
                </a:solidFill>
                <a:latin typeface="Calibri"/>
                <a:cs typeface="Calibri"/>
              </a:rPr>
              <a:t> </a:t>
            </a:r>
            <a:r>
              <a:rPr sz="1100" dirty="0">
                <a:solidFill>
                  <a:srgbClr val="212121"/>
                </a:solidFill>
                <a:latin typeface="Calibri"/>
                <a:cs typeface="Calibri"/>
              </a:rPr>
              <a:t>in</a:t>
            </a:r>
            <a:r>
              <a:rPr sz="1100" spc="-20" dirty="0">
                <a:solidFill>
                  <a:srgbClr val="212121"/>
                </a:solidFill>
                <a:latin typeface="Calibri"/>
                <a:cs typeface="Calibri"/>
              </a:rPr>
              <a:t> </a:t>
            </a:r>
            <a:r>
              <a:rPr sz="1100" spc="-10" dirty="0">
                <a:solidFill>
                  <a:srgbClr val="212121"/>
                </a:solidFill>
                <a:latin typeface="Calibri"/>
                <a:cs typeface="Calibri"/>
              </a:rPr>
              <a:t>encouraging</a:t>
            </a:r>
            <a:r>
              <a:rPr sz="1100" spc="-15" dirty="0">
                <a:solidFill>
                  <a:srgbClr val="212121"/>
                </a:solidFill>
                <a:latin typeface="Calibri"/>
                <a:cs typeface="Calibri"/>
              </a:rPr>
              <a:t> </a:t>
            </a:r>
            <a:r>
              <a:rPr sz="1100" spc="-10" dirty="0">
                <a:solidFill>
                  <a:srgbClr val="212121"/>
                </a:solidFill>
                <a:latin typeface="Calibri"/>
                <a:cs typeface="Calibri"/>
              </a:rPr>
              <a:t>students </a:t>
            </a:r>
            <a:r>
              <a:rPr sz="1100" dirty="0">
                <a:solidFill>
                  <a:srgbClr val="212121"/>
                </a:solidFill>
                <a:latin typeface="Calibri"/>
                <a:cs typeface="Calibri"/>
              </a:rPr>
              <a:t>to</a:t>
            </a:r>
            <a:r>
              <a:rPr sz="1100" spc="-10" dirty="0">
                <a:solidFill>
                  <a:srgbClr val="212121"/>
                </a:solidFill>
                <a:latin typeface="Calibri"/>
                <a:cs typeface="Calibri"/>
              </a:rPr>
              <a:t> engage</a:t>
            </a:r>
            <a:r>
              <a:rPr sz="1100" spc="-5" dirty="0">
                <a:solidFill>
                  <a:srgbClr val="212121"/>
                </a:solidFill>
                <a:latin typeface="Calibri"/>
                <a:cs typeface="Calibri"/>
              </a:rPr>
              <a:t> </a:t>
            </a:r>
            <a:r>
              <a:rPr sz="1100" spc="-10" dirty="0">
                <a:solidFill>
                  <a:srgbClr val="212121"/>
                </a:solidFill>
                <a:latin typeface="Calibri"/>
                <a:cs typeface="Calibri"/>
              </a:rPr>
              <a:t>critically</a:t>
            </a:r>
            <a:r>
              <a:rPr sz="1100" spc="-15" dirty="0">
                <a:solidFill>
                  <a:srgbClr val="212121"/>
                </a:solidFill>
                <a:latin typeface="Calibri"/>
                <a:cs typeface="Calibri"/>
              </a:rPr>
              <a:t> </a:t>
            </a:r>
            <a:r>
              <a:rPr sz="1100" spc="-10" dirty="0">
                <a:solidFill>
                  <a:srgbClr val="212121"/>
                </a:solidFill>
                <a:latin typeface="Calibri"/>
                <a:cs typeface="Calibri"/>
              </a:rPr>
              <a:t>with</a:t>
            </a:r>
            <a:r>
              <a:rPr sz="1100" spc="-30" dirty="0">
                <a:solidFill>
                  <a:srgbClr val="212121"/>
                </a:solidFill>
                <a:latin typeface="Calibri"/>
                <a:cs typeface="Calibri"/>
              </a:rPr>
              <a:t> </a:t>
            </a:r>
            <a:r>
              <a:rPr sz="1100" spc="-10" dirty="0">
                <a:solidFill>
                  <a:srgbClr val="212121"/>
                </a:solidFill>
                <a:latin typeface="Calibri"/>
                <a:cs typeface="Calibri"/>
              </a:rPr>
              <a:t>belief</a:t>
            </a:r>
            <a:r>
              <a:rPr sz="1100" spc="-15" dirty="0">
                <a:solidFill>
                  <a:srgbClr val="212121"/>
                </a:solidFill>
                <a:latin typeface="Calibri"/>
                <a:cs typeface="Calibri"/>
              </a:rPr>
              <a:t> </a:t>
            </a:r>
            <a:r>
              <a:rPr sz="1100" spc="-10" dirty="0">
                <a:solidFill>
                  <a:srgbClr val="212121"/>
                </a:solidFill>
                <a:latin typeface="Calibri"/>
                <a:cs typeface="Calibri"/>
              </a:rPr>
              <a:t>systems and</a:t>
            </a:r>
            <a:r>
              <a:rPr sz="1100" spc="-20" dirty="0">
                <a:solidFill>
                  <a:srgbClr val="212121"/>
                </a:solidFill>
                <a:latin typeface="Calibri"/>
                <a:cs typeface="Calibri"/>
              </a:rPr>
              <a:t> </a:t>
            </a:r>
            <a:r>
              <a:rPr sz="1100" spc="-10" dirty="0">
                <a:solidFill>
                  <a:srgbClr val="212121"/>
                </a:solidFill>
                <a:latin typeface="Calibri"/>
                <a:cs typeface="Calibri"/>
              </a:rPr>
              <a:t>principles </a:t>
            </a:r>
            <a:r>
              <a:rPr sz="1100" dirty="0">
                <a:solidFill>
                  <a:srgbClr val="212121"/>
                </a:solidFill>
                <a:latin typeface="Calibri"/>
                <a:cs typeface="Calibri"/>
              </a:rPr>
              <a:t>of</a:t>
            </a:r>
            <a:r>
              <a:rPr sz="1100" spc="-10" dirty="0">
                <a:solidFill>
                  <a:srgbClr val="212121"/>
                </a:solidFill>
                <a:latin typeface="Calibri"/>
                <a:cs typeface="Calibri"/>
              </a:rPr>
              <a:t> </a:t>
            </a:r>
            <a:r>
              <a:rPr sz="1100" spc="-20" dirty="0">
                <a:solidFill>
                  <a:srgbClr val="212121"/>
                </a:solidFill>
                <a:latin typeface="Calibri"/>
                <a:cs typeface="Calibri"/>
              </a:rPr>
              <a:t>moral </a:t>
            </a:r>
            <a:r>
              <a:rPr sz="1100" dirty="0">
                <a:solidFill>
                  <a:srgbClr val="212121"/>
                </a:solidFill>
                <a:latin typeface="Calibri"/>
                <a:cs typeface="Calibri"/>
              </a:rPr>
              <a:t>behaviour</a:t>
            </a:r>
            <a:r>
              <a:rPr sz="1100" spc="240" dirty="0">
                <a:solidFill>
                  <a:srgbClr val="212121"/>
                </a:solidFill>
                <a:latin typeface="Calibri"/>
                <a:cs typeface="Calibri"/>
              </a:rPr>
              <a:t> </a:t>
            </a:r>
            <a:r>
              <a:rPr sz="1100" dirty="0">
                <a:solidFill>
                  <a:srgbClr val="212121"/>
                </a:solidFill>
                <a:latin typeface="Calibri"/>
                <a:cs typeface="Calibri"/>
              </a:rPr>
              <a:t>which</a:t>
            </a:r>
            <a:r>
              <a:rPr sz="1100" spc="235" dirty="0">
                <a:solidFill>
                  <a:srgbClr val="212121"/>
                </a:solidFill>
                <a:latin typeface="Calibri"/>
                <a:cs typeface="Calibri"/>
              </a:rPr>
              <a:t> </a:t>
            </a:r>
            <a:r>
              <a:rPr sz="1100" dirty="0">
                <a:solidFill>
                  <a:srgbClr val="212121"/>
                </a:solidFill>
                <a:latin typeface="Calibri"/>
                <a:cs typeface="Calibri"/>
              </a:rPr>
              <a:t>can</a:t>
            </a:r>
            <a:r>
              <a:rPr sz="1100" spc="240" dirty="0">
                <a:solidFill>
                  <a:srgbClr val="212121"/>
                </a:solidFill>
                <a:latin typeface="Calibri"/>
                <a:cs typeface="Calibri"/>
              </a:rPr>
              <a:t> </a:t>
            </a:r>
            <a:r>
              <a:rPr sz="1100" dirty="0">
                <a:solidFill>
                  <a:srgbClr val="212121"/>
                </a:solidFill>
                <a:latin typeface="Calibri"/>
                <a:cs typeface="Calibri"/>
              </a:rPr>
              <a:t>serve</a:t>
            </a:r>
            <a:r>
              <a:rPr sz="1100" spc="254" dirty="0">
                <a:solidFill>
                  <a:srgbClr val="212121"/>
                </a:solidFill>
                <a:latin typeface="Calibri"/>
                <a:cs typeface="Calibri"/>
              </a:rPr>
              <a:t> </a:t>
            </a:r>
            <a:r>
              <a:rPr sz="1100" dirty="0">
                <a:solidFill>
                  <a:srgbClr val="212121"/>
                </a:solidFill>
                <a:latin typeface="Calibri"/>
                <a:cs typeface="Calibri"/>
              </a:rPr>
              <a:t>as</a:t>
            </a:r>
            <a:r>
              <a:rPr sz="1100" spc="240" dirty="0">
                <a:solidFill>
                  <a:srgbClr val="212121"/>
                </a:solidFill>
                <a:latin typeface="Calibri"/>
                <a:cs typeface="Calibri"/>
              </a:rPr>
              <a:t> </a:t>
            </a:r>
            <a:r>
              <a:rPr sz="1100" dirty="0">
                <a:solidFill>
                  <a:srgbClr val="212121"/>
                </a:solidFill>
                <a:latin typeface="Calibri"/>
                <a:cs typeface="Calibri"/>
              </a:rPr>
              <a:t>a</a:t>
            </a:r>
            <a:r>
              <a:rPr sz="1100" spc="245" dirty="0">
                <a:solidFill>
                  <a:srgbClr val="212121"/>
                </a:solidFill>
                <a:latin typeface="Calibri"/>
                <a:cs typeface="Calibri"/>
              </a:rPr>
              <a:t> </a:t>
            </a:r>
            <a:r>
              <a:rPr sz="1100" dirty="0">
                <a:solidFill>
                  <a:srgbClr val="212121"/>
                </a:solidFill>
                <a:latin typeface="Calibri"/>
                <a:cs typeface="Calibri"/>
              </a:rPr>
              <a:t>foundation</a:t>
            </a:r>
            <a:r>
              <a:rPr sz="1100" spc="235" dirty="0">
                <a:solidFill>
                  <a:srgbClr val="212121"/>
                </a:solidFill>
                <a:latin typeface="Calibri"/>
                <a:cs typeface="Calibri"/>
              </a:rPr>
              <a:t> </a:t>
            </a:r>
            <a:r>
              <a:rPr sz="1100" dirty="0">
                <a:solidFill>
                  <a:srgbClr val="212121"/>
                </a:solidFill>
                <a:latin typeface="Calibri"/>
                <a:cs typeface="Calibri"/>
              </a:rPr>
              <a:t>for</a:t>
            </a:r>
            <a:r>
              <a:rPr sz="1100" spc="240" dirty="0">
                <a:solidFill>
                  <a:srgbClr val="212121"/>
                </a:solidFill>
                <a:latin typeface="Calibri"/>
                <a:cs typeface="Calibri"/>
              </a:rPr>
              <a:t> </a:t>
            </a:r>
            <a:r>
              <a:rPr sz="1100" dirty="0">
                <a:solidFill>
                  <a:srgbClr val="212121"/>
                </a:solidFill>
                <a:latin typeface="Calibri"/>
                <a:cs typeface="Calibri"/>
              </a:rPr>
              <a:t>decisions.</a:t>
            </a:r>
            <a:r>
              <a:rPr sz="1100" spc="240" dirty="0">
                <a:solidFill>
                  <a:srgbClr val="212121"/>
                </a:solidFill>
                <a:latin typeface="Calibri"/>
                <a:cs typeface="Calibri"/>
              </a:rPr>
              <a:t>  </a:t>
            </a:r>
            <a:r>
              <a:rPr sz="1100" dirty="0">
                <a:solidFill>
                  <a:srgbClr val="212121"/>
                </a:solidFill>
                <a:latin typeface="Calibri"/>
                <a:cs typeface="Calibri"/>
              </a:rPr>
              <a:t>Religious</a:t>
            </a:r>
            <a:r>
              <a:rPr sz="1100" spc="250" dirty="0">
                <a:solidFill>
                  <a:srgbClr val="212121"/>
                </a:solidFill>
                <a:latin typeface="Calibri"/>
                <a:cs typeface="Calibri"/>
              </a:rPr>
              <a:t> </a:t>
            </a:r>
            <a:r>
              <a:rPr sz="1100" dirty="0">
                <a:solidFill>
                  <a:srgbClr val="212121"/>
                </a:solidFill>
                <a:latin typeface="Calibri"/>
                <a:cs typeface="Calibri"/>
              </a:rPr>
              <a:t>Studies</a:t>
            </a:r>
            <a:r>
              <a:rPr sz="1100" spc="245" dirty="0">
                <a:solidFill>
                  <a:srgbClr val="212121"/>
                </a:solidFill>
                <a:latin typeface="Calibri"/>
                <a:cs typeface="Calibri"/>
              </a:rPr>
              <a:t> </a:t>
            </a:r>
            <a:r>
              <a:rPr sz="1100" dirty="0">
                <a:solidFill>
                  <a:srgbClr val="212121"/>
                </a:solidFill>
                <a:latin typeface="Calibri"/>
                <a:cs typeface="Calibri"/>
              </a:rPr>
              <a:t>helps</a:t>
            </a:r>
            <a:r>
              <a:rPr sz="1100" spc="240" dirty="0">
                <a:solidFill>
                  <a:srgbClr val="212121"/>
                </a:solidFill>
                <a:latin typeface="Calibri"/>
                <a:cs typeface="Calibri"/>
              </a:rPr>
              <a:t> </a:t>
            </a:r>
            <a:r>
              <a:rPr sz="1100" dirty="0">
                <a:solidFill>
                  <a:srgbClr val="212121"/>
                </a:solidFill>
                <a:latin typeface="Calibri"/>
                <a:cs typeface="Calibri"/>
              </a:rPr>
              <a:t>to</a:t>
            </a:r>
            <a:r>
              <a:rPr sz="1100" spc="245" dirty="0">
                <a:solidFill>
                  <a:srgbClr val="212121"/>
                </a:solidFill>
                <a:latin typeface="Calibri"/>
                <a:cs typeface="Calibri"/>
              </a:rPr>
              <a:t> </a:t>
            </a:r>
            <a:r>
              <a:rPr sz="1100" dirty="0">
                <a:solidFill>
                  <a:srgbClr val="212121"/>
                </a:solidFill>
                <a:latin typeface="Calibri"/>
                <a:cs typeface="Calibri"/>
              </a:rPr>
              <a:t>equip</a:t>
            </a:r>
            <a:r>
              <a:rPr sz="1100" spc="250" dirty="0">
                <a:solidFill>
                  <a:srgbClr val="212121"/>
                </a:solidFill>
                <a:latin typeface="Calibri"/>
                <a:cs typeface="Calibri"/>
              </a:rPr>
              <a:t> </a:t>
            </a:r>
            <a:r>
              <a:rPr sz="1100" dirty="0">
                <a:solidFill>
                  <a:srgbClr val="212121"/>
                </a:solidFill>
                <a:latin typeface="Calibri"/>
                <a:cs typeface="Calibri"/>
              </a:rPr>
              <a:t>students</a:t>
            </a:r>
            <a:r>
              <a:rPr sz="1100" spc="225" dirty="0">
                <a:solidFill>
                  <a:srgbClr val="212121"/>
                </a:solidFill>
                <a:latin typeface="Calibri"/>
                <a:cs typeface="Calibri"/>
              </a:rPr>
              <a:t> </a:t>
            </a:r>
            <a:r>
              <a:rPr sz="1100" dirty="0">
                <a:solidFill>
                  <a:srgbClr val="212121"/>
                </a:solidFill>
                <a:latin typeface="Calibri"/>
                <a:cs typeface="Calibri"/>
              </a:rPr>
              <a:t>with</a:t>
            </a:r>
            <a:r>
              <a:rPr sz="1100" spc="240" dirty="0">
                <a:solidFill>
                  <a:srgbClr val="212121"/>
                </a:solidFill>
                <a:latin typeface="Calibri"/>
                <a:cs typeface="Calibri"/>
              </a:rPr>
              <a:t> </a:t>
            </a:r>
            <a:r>
              <a:rPr sz="1100" spc="-25" dirty="0">
                <a:solidFill>
                  <a:srgbClr val="212121"/>
                </a:solidFill>
                <a:latin typeface="Calibri"/>
                <a:cs typeface="Calibri"/>
              </a:rPr>
              <a:t>the </a:t>
            </a:r>
            <a:r>
              <a:rPr sz="1100" dirty="0">
                <a:solidFill>
                  <a:srgbClr val="212121"/>
                </a:solidFill>
                <a:latin typeface="Calibri"/>
                <a:cs typeface="Calibri"/>
              </a:rPr>
              <a:t>knowledge,</a:t>
            </a:r>
            <a:r>
              <a:rPr sz="1100" spc="10" dirty="0">
                <a:solidFill>
                  <a:srgbClr val="212121"/>
                </a:solidFill>
                <a:latin typeface="Calibri"/>
                <a:cs typeface="Calibri"/>
              </a:rPr>
              <a:t> </a:t>
            </a:r>
            <a:r>
              <a:rPr sz="1100" dirty="0">
                <a:solidFill>
                  <a:srgbClr val="212121"/>
                </a:solidFill>
                <a:latin typeface="Calibri"/>
                <a:cs typeface="Calibri"/>
              </a:rPr>
              <a:t>understanding,</a:t>
            </a:r>
            <a:r>
              <a:rPr sz="1100" spc="5" dirty="0">
                <a:solidFill>
                  <a:srgbClr val="212121"/>
                </a:solidFill>
                <a:latin typeface="Calibri"/>
                <a:cs typeface="Calibri"/>
              </a:rPr>
              <a:t> </a:t>
            </a:r>
            <a:r>
              <a:rPr sz="1100" dirty="0">
                <a:solidFill>
                  <a:srgbClr val="212121"/>
                </a:solidFill>
                <a:latin typeface="Calibri"/>
                <a:cs typeface="Calibri"/>
              </a:rPr>
              <a:t>skills,</a:t>
            </a:r>
            <a:r>
              <a:rPr sz="1100" spc="15" dirty="0">
                <a:solidFill>
                  <a:srgbClr val="212121"/>
                </a:solidFill>
                <a:latin typeface="Calibri"/>
                <a:cs typeface="Calibri"/>
              </a:rPr>
              <a:t> </a:t>
            </a:r>
            <a:r>
              <a:rPr sz="1100" spc="100" dirty="0">
                <a:solidFill>
                  <a:srgbClr val="212121"/>
                </a:solidFill>
                <a:latin typeface="Calibri"/>
                <a:cs typeface="Calibri"/>
              </a:rPr>
              <a:t>a�tudes</a:t>
            </a:r>
            <a:r>
              <a:rPr sz="1100" spc="15" dirty="0">
                <a:solidFill>
                  <a:srgbClr val="212121"/>
                </a:solidFill>
                <a:latin typeface="Calibri"/>
                <a:cs typeface="Calibri"/>
              </a:rPr>
              <a:t> </a:t>
            </a:r>
            <a:r>
              <a:rPr sz="1100" dirty="0">
                <a:solidFill>
                  <a:srgbClr val="212121"/>
                </a:solidFill>
                <a:latin typeface="Calibri"/>
                <a:cs typeface="Calibri"/>
              </a:rPr>
              <a:t>and values</a:t>
            </a:r>
            <a:r>
              <a:rPr sz="1100" spc="5" dirty="0">
                <a:solidFill>
                  <a:srgbClr val="212121"/>
                </a:solidFill>
                <a:latin typeface="Calibri"/>
                <a:cs typeface="Calibri"/>
              </a:rPr>
              <a:t> </a:t>
            </a:r>
            <a:r>
              <a:rPr sz="1100" dirty="0">
                <a:solidFill>
                  <a:srgbClr val="212121"/>
                </a:solidFill>
                <a:latin typeface="Calibri"/>
                <a:cs typeface="Calibri"/>
              </a:rPr>
              <a:t>to</a:t>
            </a:r>
            <a:r>
              <a:rPr sz="1100" spc="20" dirty="0">
                <a:solidFill>
                  <a:srgbClr val="212121"/>
                </a:solidFill>
                <a:latin typeface="Calibri"/>
                <a:cs typeface="Calibri"/>
              </a:rPr>
              <a:t> </a:t>
            </a:r>
            <a:r>
              <a:rPr sz="1100" dirty="0">
                <a:solidFill>
                  <a:srgbClr val="212121"/>
                </a:solidFill>
                <a:latin typeface="Calibri"/>
                <a:cs typeface="Calibri"/>
              </a:rPr>
              <a:t>support</a:t>
            </a:r>
            <a:r>
              <a:rPr sz="1100" spc="20" dirty="0">
                <a:solidFill>
                  <a:srgbClr val="212121"/>
                </a:solidFill>
                <a:latin typeface="Calibri"/>
                <a:cs typeface="Calibri"/>
              </a:rPr>
              <a:t> </a:t>
            </a:r>
            <a:r>
              <a:rPr sz="1100" dirty="0">
                <a:solidFill>
                  <a:srgbClr val="212121"/>
                </a:solidFill>
                <a:latin typeface="Calibri"/>
                <a:cs typeface="Calibri"/>
              </a:rPr>
              <a:t>their</a:t>
            </a:r>
            <a:r>
              <a:rPr sz="1100" spc="5" dirty="0">
                <a:solidFill>
                  <a:srgbClr val="212121"/>
                </a:solidFill>
                <a:latin typeface="Calibri"/>
                <a:cs typeface="Calibri"/>
              </a:rPr>
              <a:t> </a:t>
            </a:r>
            <a:r>
              <a:rPr sz="1100" dirty="0">
                <a:solidFill>
                  <a:srgbClr val="212121"/>
                </a:solidFill>
                <a:latin typeface="Calibri"/>
                <a:cs typeface="Calibri"/>
              </a:rPr>
              <a:t>life</a:t>
            </a:r>
            <a:r>
              <a:rPr sz="1100" spc="15" dirty="0">
                <a:solidFill>
                  <a:srgbClr val="212121"/>
                </a:solidFill>
                <a:latin typeface="Calibri"/>
                <a:cs typeface="Calibri"/>
              </a:rPr>
              <a:t> </a:t>
            </a:r>
            <a:r>
              <a:rPr sz="1100" dirty="0">
                <a:solidFill>
                  <a:srgbClr val="212121"/>
                </a:solidFill>
                <a:latin typeface="Calibri"/>
                <a:cs typeface="Calibri"/>
              </a:rPr>
              <a:t>journey</a:t>
            </a:r>
            <a:r>
              <a:rPr sz="1100" spc="20" dirty="0">
                <a:solidFill>
                  <a:srgbClr val="212121"/>
                </a:solidFill>
                <a:latin typeface="Calibri"/>
                <a:cs typeface="Calibri"/>
              </a:rPr>
              <a:t> </a:t>
            </a:r>
            <a:r>
              <a:rPr sz="1100" dirty="0">
                <a:solidFill>
                  <a:srgbClr val="212121"/>
                </a:solidFill>
                <a:latin typeface="Calibri"/>
                <a:cs typeface="Calibri"/>
              </a:rPr>
              <a:t>and</a:t>
            </a:r>
            <a:r>
              <a:rPr sz="1100" spc="15" dirty="0">
                <a:solidFill>
                  <a:srgbClr val="212121"/>
                </a:solidFill>
                <a:latin typeface="Calibri"/>
                <a:cs typeface="Calibri"/>
              </a:rPr>
              <a:t> </a:t>
            </a:r>
            <a:r>
              <a:rPr sz="1100" dirty="0">
                <a:solidFill>
                  <a:srgbClr val="212121"/>
                </a:solidFill>
                <a:latin typeface="Calibri"/>
                <a:cs typeface="Calibri"/>
              </a:rPr>
              <a:t>enable</a:t>
            </a:r>
            <a:r>
              <a:rPr sz="1100" spc="15" dirty="0">
                <a:solidFill>
                  <a:srgbClr val="212121"/>
                </a:solidFill>
                <a:latin typeface="Calibri"/>
                <a:cs typeface="Calibri"/>
              </a:rPr>
              <a:t> </a:t>
            </a:r>
            <a:r>
              <a:rPr sz="1100" dirty="0">
                <a:solidFill>
                  <a:srgbClr val="212121"/>
                </a:solidFill>
                <a:latin typeface="Calibri"/>
                <a:cs typeface="Calibri"/>
              </a:rPr>
              <a:t>them</a:t>
            </a:r>
            <a:r>
              <a:rPr sz="1100" spc="10" dirty="0">
                <a:solidFill>
                  <a:srgbClr val="212121"/>
                </a:solidFill>
                <a:latin typeface="Calibri"/>
                <a:cs typeface="Calibri"/>
              </a:rPr>
              <a:t> </a:t>
            </a:r>
            <a:r>
              <a:rPr sz="1100" dirty="0">
                <a:solidFill>
                  <a:srgbClr val="212121"/>
                </a:solidFill>
                <a:latin typeface="Calibri"/>
                <a:cs typeface="Calibri"/>
              </a:rPr>
              <a:t>to</a:t>
            </a:r>
            <a:r>
              <a:rPr sz="1100" spc="10" dirty="0">
                <a:solidFill>
                  <a:srgbClr val="212121"/>
                </a:solidFill>
                <a:latin typeface="Calibri"/>
                <a:cs typeface="Calibri"/>
              </a:rPr>
              <a:t> </a:t>
            </a:r>
            <a:r>
              <a:rPr sz="1100" spc="-10" dirty="0">
                <a:solidFill>
                  <a:srgbClr val="212121"/>
                </a:solidFill>
                <a:latin typeface="Calibri"/>
                <a:cs typeface="Calibri"/>
              </a:rPr>
              <a:t>par�cipate </a:t>
            </a:r>
            <a:r>
              <a:rPr sz="1100" dirty="0">
                <a:solidFill>
                  <a:srgbClr val="212121"/>
                </a:solidFill>
                <a:latin typeface="Calibri"/>
                <a:cs typeface="Calibri"/>
              </a:rPr>
              <a:t>in</a:t>
            </a:r>
            <a:r>
              <a:rPr sz="1100" spc="5" dirty="0">
                <a:solidFill>
                  <a:srgbClr val="212121"/>
                </a:solidFill>
                <a:latin typeface="Calibri"/>
                <a:cs typeface="Calibri"/>
              </a:rPr>
              <a:t> </a:t>
            </a:r>
            <a:r>
              <a:rPr sz="1100" dirty="0">
                <a:solidFill>
                  <a:srgbClr val="212121"/>
                </a:solidFill>
                <a:latin typeface="Calibri"/>
                <a:cs typeface="Calibri"/>
              </a:rPr>
              <a:t>their</a:t>
            </a:r>
            <a:r>
              <a:rPr sz="1100" spc="5" dirty="0">
                <a:solidFill>
                  <a:srgbClr val="212121"/>
                </a:solidFill>
                <a:latin typeface="Calibri"/>
                <a:cs typeface="Calibri"/>
              </a:rPr>
              <a:t> </a:t>
            </a:r>
            <a:r>
              <a:rPr sz="1100" dirty="0">
                <a:solidFill>
                  <a:srgbClr val="212121"/>
                </a:solidFill>
                <a:latin typeface="Calibri"/>
                <a:cs typeface="Calibri"/>
              </a:rPr>
              <a:t>communi�es</a:t>
            </a:r>
            <a:r>
              <a:rPr sz="1100" spc="5" dirty="0">
                <a:solidFill>
                  <a:srgbClr val="212121"/>
                </a:solidFill>
                <a:latin typeface="Calibri"/>
                <a:cs typeface="Calibri"/>
              </a:rPr>
              <a:t> </a:t>
            </a:r>
            <a:r>
              <a:rPr sz="1100" dirty="0">
                <a:solidFill>
                  <a:srgbClr val="212121"/>
                </a:solidFill>
                <a:latin typeface="Calibri"/>
                <a:cs typeface="Calibri"/>
              </a:rPr>
              <a:t>and in</a:t>
            </a:r>
            <a:r>
              <a:rPr sz="1100" spc="-10" dirty="0">
                <a:solidFill>
                  <a:srgbClr val="212121"/>
                </a:solidFill>
                <a:latin typeface="Calibri"/>
                <a:cs typeface="Calibri"/>
              </a:rPr>
              <a:t> </a:t>
            </a:r>
            <a:r>
              <a:rPr sz="1100" dirty="0">
                <a:solidFill>
                  <a:srgbClr val="212121"/>
                </a:solidFill>
                <a:latin typeface="Calibri"/>
                <a:cs typeface="Calibri"/>
              </a:rPr>
              <a:t>the</a:t>
            </a:r>
            <a:r>
              <a:rPr sz="1100" spc="10" dirty="0">
                <a:solidFill>
                  <a:srgbClr val="212121"/>
                </a:solidFill>
                <a:latin typeface="Calibri"/>
                <a:cs typeface="Calibri"/>
              </a:rPr>
              <a:t> </a:t>
            </a:r>
            <a:r>
              <a:rPr sz="1100" dirty="0">
                <a:solidFill>
                  <a:srgbClr val="212121"/>
                </a:solidFill>
                <a:latin typeface="Calibri"/>
                <a:cs typeface="Calibri"/>
              </a:rPr>
              <a:t>world as</a:t>
            </a:r>
            <a:r>
              <a:rPr sz="1100" spc="5" dirty="0">
                <a:solidFill>
                  <a:srgbClr val="212121"/>
                </a:solidFill>
                <a:latin typeface="Calibri"/>
                <a:cs typeface="Calibri"/>
              </a:rPr>
              <a:t> </a:t>
            </a:r>
            <a:r>
              <a:rPr sz="1100" spc="-10" dirty="0">
                <a:solidFill>
                  <a:srgbClr val="212121"/>
                </a:solidFill>
                <a:latin typeface="Calibri"/>
                <a:cs typeface="Calibri"/>
              </a:rPr>
              <a:t>informed,</a:t>
            </a:r>
            <a:r>
              <a:rPr sz="1100" spc="-5" dirty="0">
                <a:solidFill>
                  <a:srgbClr val="212121"/>
                </a:solidFill>
                <a:latin typeface="Calibri"/>
                <a:cs typeface="Calibri"/>
              </a:rPr>
              <a:t> </a:t>
            </a:r>
            <a:r>
              <a:rPr sz="1100" dirty="0">
                <a:solidFill>
                  <a:srgbClr val="212121"/>
                </a:solidFill>
                <a:latin typeface="Calibri"/>
                <a:cs typeface="Calibri"/>
              </a:rPr>
              <a:t>respec�ul,</a:t>
            </a:r>
            <a:r>
              <a:rPr sz="1100" spc="5" dirty="0">
                <a:solidFill>
                  <a:srgbClr val="212121"/>
                </a:solidFill>
                <a:latin typeface="Calibri"/>
                <a:cs typeface="Calibri"/>
              </a:rPr>
              <a:t> </a:t>
            </a:r>
            <a:r>
              <a:rPr sz="1100" dirty="0">
                <a:solidFill>
                  <a:srgbClr val="212121"/>
                </a:solidFill>
                <a:latin typeface="Calibri"/>
                <a:cs typeface="Calibri"/>
              </a:rPr>
              <a:t>responsible</a:t>
            </a:r>
            <a:r>
              <a:rPr sz="1100" spc="10" dirty="0">
                <a:solidFill>
                  <a:srgbClr val="212121"/>
                </a:solidFill>
                <a:latin typeface="Calibri"/>
                <a:cs typeface="Calibri"/>
              </a:rPr>
              <a:t> </a:t>
            </a:r>
            <a:r>
              <a:rPr sz="1100" dirty="0">
                <a:solidFill>
                  <a:srgbClr val="212121"/>
                </a:solidFill>
                <a:latin typeface="Calibri"/>
                <a:cs typeface="Calibri"/>
              </a:rPr>
              <a:t>and caring members</a:t>
            </a:r>
            <a:r>
              <a:rPr sz="1100" spc="-5" dirty="0">
                <a:solidFill>
                  <a:srgbClr val="212121"/>
                </a:solidFill>
                <a:latin typeface="Calibri"/>
                <a:cs typeface="Calibri"/>
              </a:rPr>
              <a:t> </a:t>
            </a:r>
            <a:r>
              <a:rPr sz="1100" dirty="0">
                <a:solidFill>
                  <a:srgbClr val="212121"/>
                </a:solidFill>
                <a:latin typeface="Calibri"/>
                <a:cs typeface="Calibri"/>
              </a:rPr>
              <a:t>of</a:t>
            </a:r>
            <a:r>
              <a:rPr sz="1100" spc="5" dirty="0">
                <a:solidFill>
                  <a:srgbClr val="212121"/>
                </a:solidFill>
                <a:latin typeface="Calibri"/>
                <a:cs typeface="Calibri"/>
              </a:rPr>
              <a:t> </a:t>
            </a:r>
            <a:r>
              <a:rPr sz="1100" spc="-10" dirty="0">
                <a:solidFill>
                  <a:srgbClr val="212121"/>
                </a:solidFill>
                <a:latin typeface="Calibri"/>
                <a:cs typeface="Calibri"/>
              </a:rPr>
              <a:t>society.</a:t>
            </a:r>
            <a:endParaRPr sz="1100" dirty="0">
              <a:latin typeface="Calibri"/>
              <a:cs typeface="Calibri"/>
            </a:endParaRPr>
          </a:p>
          <a:p>
            <a:pPr>
              <a:lnSpc>
                <a:spcPct val="100000"/>
              </a:lnSpc>
              <a:spcBef>
                <a:spcPts val="750"/>
              </a:spcBef>
            </a:pPr>
            <a:endParaRPr sz="1100" dirty="0">
              <a:latin typeface="Calibri"/>
              <a:cs typeface="Calibri"/>
            </a:endParaRPr>
          </a:p>
          <a:p>
            <a:pPr marL="76835" algn="just">
              <a:lnSpc>
                <a:spcPct val="100000"/>
              </a:lnSpc>
            </a:pPr>
            <a:r>
              <a:rPr sz="1600" b="1" dirty="0">
                <a:solidFill>
                  <a:srgbClr val="004F38"/>
                </a:solidFill>
                <a:latin typeface="Calibri"/>
                <a:cs typeface="Calibri"/>
              </a:rPr>
              <a:t>Implementa�on – How</a:t>
            </a:r>
            <a:r>
              <a:rPr sz="1600" b="1" spc="-10" dirty="0">
                <a:solidFill>
                  <a:srgbClr val="004F38"/>
                </a:solidFill>
                <a:latin typeface="Calibri"/>
                <a:cs typeface="Calibri"/>
              </a:rPr>
              <a:t> </a:t>
            </a:r>
            <a:r>
              <a:rPr sz="1600" b="1" dirty="0">
                <a:solidFill>
                  <a:srgbClr val="004F38"/>
                </a:solidFill>
                <a:latin typeface="Calibri"/>
                <a:cs typeface="Calibri"/>
              </a:rPr>
              <a:t>is</a:t>
            </a:r>
            <a:r>
              <a:rPr sz="1600" b="1" spc="-5" dirty="0">
                <a:solidFill>
                  <a:srgbClr val="004F38"/>
                </a:solidFill>
                <a:latin typeface="Calibri"/>
                <a:cs typeface="Calibri"/>
              </a:rPr>
              <a:t> </a:t>
            </a:r>
            <a:r>
              <a:rPr sz="1600" b="1" dirty="0">
                <a:solidFill>
                  <a:srgbClr val="004F38"/>
                </a:solidFill>
                <a:latin typeface="Calibri"/>
                <a:cs typeface="Calibri"/>
              </a:rPr>
              <a:t>the</a:t>
            </a:r>
            <a:r>
              <a:rPr sz="1600" b="1" spc="-10" dirty="0">
                <a:solidFill>
                  <a:srgbClr val="004F38"/>
                </a:solidFill>
                <a:latin typeface="Calibri"/>
                <a:cs typeface="Calibri"/>
              </a:rPr>
              <a:t> </a:t>
            </a:r>
            <a:r>
              <a:rPr sz="1600" b="1" dirty="0">
                <a:solidFill>
                  <a:srgbClr val="004F38"/>
                </a:solidFill>
                <a:latin typeface="Calibri"/>
                <a:cs typeface="Calibri"/>
              </a:rPr>
              <a:t>curriculum</a:t>
            </a:r>
            <a:r>
              <a:rPr sz="1600" b="1" spc="-10" dirty="0">
                <a:solidFill>
                  <a:srgbClr val="004F38"/>
                </a:solidFill>
                <a:latin typeface="Calibri"/>
                <a:cs typeface="Calibri"/>
              </a:rPr>
              <a:t> planned?</a:t>
            </a:r>
            <a:endParaRPr lang="en-GB" sz="1600" b="1" spc="-10" dirty="0">
              <a:solidFill>
                <a:srgbClr val="004F38"/>
              </a:solidFill>
              <a:latin typeface="Calibri"/>
              <a:cs typeface="Calibri"/>
            </a:endParaRPr>
          </a:p>
          <a:p>
            <a:pPr marL="76835" algn="just">
              <a:lnSpc>
                <a:spcPct val="100000"/>
              </a:lnSpc>
            </a:pPr>
            <a:endParaRPr sz="1600" dirty="0">
              <a:latin typeface="Calibri"/>
              <a:cs typeface="Calibri"/>
            </a:endParaRPr>
          </a:p>
          <a:p>
            <a:r>
              <a:rPr lang="en-GB" sz="1100" dirty="0">
                <a:solidFill>
                  <a:srgbClr val="212121"/>
                </a:solidFill>
                <a:latin typeface="Calibri"/>
                <a:cs typeface="Calibri"/>
              </a:rPr>
              <a:t>Students in Years 7 and 8 will develop a strong foundation in Religion and Worldviews by exploring a range of religious and non-religious perspectives. In Year 7, students begin by considering what we mean by religion and worldview, before exploring Christianity through the question of what was so radical about Jesus and Buddhism through how the Buddha’s teachings are understood and used today. In Year 8, students build on this foundation by examining what it is like to be a young Muslim in Britain today, exploring Sikh teachings about equality and service, and considering the wider question of whether religion is good for society. Throughout Years 7 and 8, students develop an understanding of how beliefs, values and worldviews influence individuals, communities and wider society.</a:t>
            </a:r>
          </a:p>
          <a:p>
            <a:endParaRPr lang="en-GB" sz="1100" dirty="0">
              <a:solidFill>
                <a:srgbClr val="212121"/>
              </a:solidFill>
              <a:latin typeface="Calibri"/>
              <a:cs typeface="Calibri"/>
            </a:endParaRPr>
          </a:p>
          <a:p>
            <a:r>
              <a:rPr lang="en-GB" sz="1100" dirty="0">
                <a:solidFill>
                  <a:srgbClr val="212121"/>
                </a:solidFill>
                <a:latin typeface="Calibri"/>
                <a:cs typeface="Calibri"/>
              </a:rPr>
              <a:t>In Year 9, the curriculum broadens to explore key philosophical and ethical questions. Students consider why people are good or bad, how a person’s worldview influences their beliefs about life after death, and how we decide what is right or wrong. These enquiries draw together and build upon the religious and non-religious perspectives encountered throughout Years 7 and 8, enabling students to compare viewpoints, evaluate different responses to complex questions and increasingly develop and justify their own conclusions.</a:t>
            </a:r>
          </a:p>
          <a:p>
            <a:pPr>
              <a:lnSpc>
                <a:spcPct val="100000"/>
              </a:lnSpc>
            </a:pPr>
            <a:endParaRPr sz="1100" dirty="0">
              <a:latin typeface="Calibri"/>
              <a:cs typeface="Calibri"/>
            </a:endParaRPr>
          </a:p>
        </p:txBody>
      </p:sp>
      <p:grpSp>
        <p:nvGrpSpPr>
          <p:cNvPr id="6" name="object 6"/>
          <p:cNvGrpSpPr/>
          <p:nvPr/>
        </p:nvGrpSpPr>
        <p:grpSpPr>
          <a:xfrm>
            <a:off x="4962525" y="2860687"/>
            <a:ext cx="2133600" cy="904875"/>
            <a:chOff x="4962525" y="2860687"/>
            <a:chExt cx="2133600" cy="904875"/>
          </a:xfrm>
        </p:grpSpPr>
        <p:sp>
          <p:nvSpPr>
            <p:cNvPr id="7" name="object 7"/>
            <p:cNvSpPr/>
            <p:nvPr/>
          </p:nvSpPr>
          <p:spPr>
            <a:xfrm>
              <a:off x="4972050" y="2870212"/>
              <a:ext cx="2114550" cy="885825"/>
            </a:xfrm>
            <a:custGeom>
              <a:avLst/>
              <a:gdLst/>
              <a:ahLst/>
              <a:cxnLst/>
              <a:rect l="l" t="t" r="r" b="b"/>
              <a:pathLst>
                <a:path w="2114550" h="885825">
                  <a:moveTo>
                    <a:pt x="2018157" y="0"/>
                  </a:moveTo>
                  <a:lnTo>
                    <a:pt x="96393" y="0"/>
                  </a:lnTo>
                  <a:lnTo>
                    <a:pt x="58871" y="7574"/>
                  </a:lnTo>
                  <a:lnTo>
                    <a:pt x="28232" y="28232"/>
                  </a:lnTo>
                  <a:lnTo>
                    <a:pt x="7574" y="58871"/>
                  </a:lnTo>
                  <a:lnTo>
                    <a:pt x="0" y="96393"/>
                  </a:lnTo>
                  <a:lnTo>
                    <a:pt x="0" y="789432"/>
                  </a:lnTo>
                  <a:lnTo>
                    <a:pt x="7574" y="826953"/>
                  </a:lnTo>
                  <a:lnTo>
                    <a:pt x="28232" y="857592"/>
                  </a:lnTo>
                  <a:lnTo>
                    <a:pt x="58871" y="878250"/>
                  </a:lnTo>
                  <a:lnTo>
                    <a:pt x="96393" y="885825"/>
                  </a:lnTo>
                  <a:lnTo>
                    <a:pt x="2018157" y="885825"/>
                  </a:lnTo>
                  <a:lnTo>
                    <a:pt x="2055678" y="878250"/>
                  </a:lnTo>
                  <a:lnTo>
                    <a:pt x="2086317" y="857592"/>
                  </a:lnTo>
                  <a:lnTo>
                    <a:pt x="2106975" y="826953"/>
                  </a:lnTo>
                  <a:lnTo>
                    <a:pt x="2114550" y="789432"/>
                  </a:lnTo>
                  <a:lnTo>
                    <a:pt x="2114550" y="96393"/>
                  </a:lnTo>
                  <a:lnTo>
                    <a:pt x="2106975" y="58871"/>
                  </a:lnTo>
                  <a:lnTo>
                    <a:pt x="2086317" y="28232"/>
                  </a:lnTo>
                  <a:lnTo>
                    <a:pt x="2055678" y="7574"/>
                  </a:lnTo>
                  <a:lnTo>
                    <a:pt x="2018157" y="0"/>
                  </a:lnTo>
                  <a:close/>
                </a:path>
              </a:pathLst>
            </a:custGeom>
            <a:solidFill>
              <a:srgbClr val="97D7D2"/>
            </a:solidFill>
          </p:spPr>
          <p:txBody>
            <a:bodyPr wrap="square" lIns="0" tIns="0" rIns="0" bIns="0" rtlCol="0"/>
            <a:lstStyle/>
            <a:p>
              <a:endParaRPr/>
            </a:p>
          </p:txBody>
        </p:sp>
        <p:sp>
          <p:nvSpPr>
            <p:cNvPr id="8" name="object 8"/>
            <p:cNvSpPr/>
            <p:nvPr/>
          </p:nvSpPr>
          <p:spPr>
            <a:xfrm>
              <a:off x="4972050" y="2870212"/>
              <a:ext cx="2114550" cy="885825"/>
            </a:xfrm>
            <a:custGeom>
              <a:avLst/>
              <a:gdLst/>
              <a:ahLst/>
              <a:cxnLst/>
              <a:rect l="l" t="t" r="r" b="b"/>
              <a:pathLst>
                <a:path w="2114550" h="885825">
                  <a:moveTo>
                    <a:pt x="0" y="96393"/>
                  </a:moveTo>
                  <a:lnTo>
                    <a:pt x="7574" y="58871"/>
                  </a:lnTo>
                  <a:lnTo>
                    <a:pt x="28232" y="28232"/>
                  </a:lnTo>
                  <a:lnTo>
                    <a:pt x="58871" y="7574"/>
                  </a:lnTo>
                  <a:lnTo>
                    <a:pt x="96393" y="0"/>
                  </a:lnTo>
                  <a:lnTo>
                    <a:pt x="2018157" y="0"/>
                  </a:lnTo>
                  <a:lnTo>
                    <a:pt x="2055678" y="7574"/>
                  </a:lnTo>
                  <a:lnTo>
                    <a:pt x="2086317" y="28232"/>
                  </a:lnTo>
                  <a:lnTo>
                    <a:pt x="2106975" y="58871"/>
                  </a:lnTo>
                  <a:lnTo>
                    <a:pt x="2114550" y="96393"/>
                  </a:lnTo>
                  <a:lnTo>
                    <a:pt x="2114550" y="789432"/>
                  </a:lnTo>
                  <a:lnTo>
                    <a:pt x="2106975" y="826953"/>
                  </a:lnTo>
                  <a:lnTo>
                    <a:pt x="2086317" y="857592"/>
                  </a:lnTo>
                  <a:lnTo>
                    <a:pt x="2055678" y="878250"/>
                  </a:lnTo>
                  <a:lnTo>
                    <a:pt x="2018157" y="885825"/>
                  </a:lnTo>
                  <a:lnTo>
                    <a:pt x="96393" y="885825"/>
                  </a:lnTo>
                  <a:lnTo>
                    <a:pt x="58871" y="878250"/>
                  </a:lnTo>
                  <a:lnTo>
                    <a:pt x="28232" y="857592"/>
                  </a:lnTo>
                  <a:lnTo>
                    <a:pt x="7574" y="826953"/>
                  </a:lnTo>
                  <a:lnTo>
                    <a:pt x="0" y="789432"/>
                  </a:lnTo>
                  <a:lnTo>
                    <a:pt x="0" y="96393"/>
                  </a:lnTo>
                  <a:close/>
                </a:path>
              </a:pathLst>
            </a:custGeom>
            <a:ln w="19050">
              <a:solidFill>
                <a:srgbClr val="004F38"/>
              </a:solidFill>
            </a:ln>
          </p:spPr>
          <p:txBody>
            <a:bodyPr wrap="square" lIns="0" tIns="0" rIns="0" bIns="0" rtlCol="0"/>
            <a:lstStyle/>
            <a:p>
              <a:endParaRPr/>
            </a:p>
          </p:txBody>
        </p:sp>
      </p:grpSp>
      <p:sp>
        <p:nvSpPr>
          <p:cNvPr id="9" name="object 9"/>
          <p:cNvSpPr txBox="1"/>
          <p:nvPr/>
        </p:nvSpPr>
        <p:spPr>
          <a:xfrm>
            <a:off x="5149101" y="2985007"/>
            <a:ext cx="1820545" cy="643890"/>
          </a:xfrm>
          <a:prstGeom prst="rect">
            <a:avLst/>
          </a:prstGeom>
        </p:spPr>
        <p:txBody>
          <a:bodyPr vert="horz" wrap="square" lIns="0" tIns="8890" rIns="0" bIns="0" rtlCol="0">
            <a:spAutoFit/>
          </a:bodyPr>
          <a:lstStyle/>
          <a:p>
            <a:pPr marL="12700" marR="66040" indent="-1905" algn="ctr">
              <a:lnSpc>
                <a:spcPct val="102000"/>
              </a:lnSpc>
              <a:spcBef>
                <a:spcPts val="70"/>
              </a:spcBef>
            </a:pPr>
            <a:r>
              <a:rPr sz="1000" i="1" dirty="0">
                <a:latin typeface="Calibri"/>
                <a:cs typeface="Calibri"/>
              </a:rPr>
              <a:t>“Ethics</a:t>
            </a:r>
            <a:r>
              <a:rPr sz="1000" i="1" spc="-25" dirty="0">
                <a:latin typeface="Calibri"/>
                <a:cs typeface="Calibri"/>
              </a:rPr>
              <a:t> </a:t>
            </a:r>
            <a:r>
              <a:rPr sz="1000" i="1" dirty="0">
                <a:latin typeface="Calibri"/>
                <a:cs typeface="Calibri"/>
              </a:rPr>
              <a:t>is</a:t>
            </a:r>
            <a:r>
              <a:rPr sz="1000" i="1" spc="-20" dirty="0">
                <a:latin typeface="Calibri"/>
                <a:cs typeface="Calibri"/>
              </a:rPr>
              <a:t> </a:t>
            </a:r>
            <a:r>
              <a:rPr sz="1000" i="1" dirty="0">
                <a:latin typeface="Calibri"/>
                <a:cs typeface="Calibri"/>
              </a:rPr>
              <a:t>knowing</a:t>
            </a:r>
            <a:r>
              <a:rPr sz="1000" i="1" spc="-10" dirty="0">
                <a:latin typeface="Calibri"/>
                <a:cs typeface="Calibri"/>
              </a:rPr>
              <a:t> </a:t>
            </a:r>
            <a:r>
              <a:rPr sz="1000" i="1" dirty="0">
                <a:latin typeface="Calibri"/>
                <a:cs typeface="Calibri"/>
              </a:rPr>
              <a:t>the</a:t>
            </a:r>
            <a:r>
              <a:rPr sz="1000" i="1" spc="-25" dirty="0">
                <a:latin typeface="Calibri"/>
                <a:cs typeface="Calibri"/>
              </a:rPr>
              <a:t> </a:t>
            </a:r>
            <a:r>
              <a:rPr sz="1000" i="1" spc="-10" dirty="0">
                <a:latin typeface="Calibri"/>
                <a:cs typeface="Calibri"/>
              </a:rPr>
              <a:t>diﬀerence </a:t>
            </a:r>
            <a:r>
              <a:rPr sz="1000" i="1" dirty="0">
                <a:latin typeface="Calibri"/>
                <a:cs typeface="Calibri"/>
              </a:rPr>
              <a:t>between</a:t>
            </a:r>
            <a:r>
              <a:rPr sz="1000" i="1" spc="-20" dirty="0">
                <a:latin typeface="Calibri"/>
                <a:cs typeface="Calibri"/>
              </a:rPr>
              <a:t> </a:t>
            </a:r>
            <a:r>
              <a:rPr sz="1000" i="1" dirty="0">
                <a:latin typeface="Calibri"/>
                <a:cs typeface="Calibri"/>
              </a:rPr>
              <a:t>what</a:t>
            </a:r>
            <a:r>
              <a:rPr sz="1000" i="1" spc="-25" dirty="0">
                <a:latin typeface="Calibri"/>
                <a:cs typeface="Calibri"/>
              </a:rPr>
              <a:t> </a:t>
            </a:r>
            <a:r>
              <a:rPr sz="1000" i="1" dirty="0">
                <a:latin typeface="Calibri"/>
                <a:cs typeface="Calibri"/>
              </a:rPr>
              <a:t>you</a:t>
            </a:r>
            <a:r>
              <a:rPr sz="1000" i="1" spc="-20" dirty="0">
                <a:latin typeface="Calibri"/>
                <a:cs typeface="Calibri"/>
              </a:rPr>
              <a:t> </a:t>
            </a:r>
            <a:r>
              <a:rPr sz="1000" i="1" dirty="0">
                <a:latin typeface="Calibri"/>
                <a:cs typeface="Calibri"/>
              </a:rPr>
              <a:t>have</a:t>
            </a:r>
            <a:r>
              <a:rPr sz="1000" i="1" spc="-15" dirty="0">
                <a:latin typeface="Calibri"/>
                <a:cs typeface="Calibri"/>
              </a:rPr>
              <a:t> </a:t>
            </a:r>
            <a:r>
              <a:rPr sz="1000" i="1" dirty="0">
                <a:latin typeface="Calibri"/>
                <a:cs typeface="Calibri"/>
              </a:rPr>
              <a:t>a</a:t>
            </a:r>
            <a:r>
              <a:rPr sz="1000" i="1" spc="-20" dirty="0">
                <a:latin typeface="Calibri"/>
                <a:cs typeface="Calibri"/>
              </a:rPr>
              <a:t> </a:t>
            </a:r>
            <a:r>
              <a:rPr sz="1000" i="1" dirty="0">
                <a:latin typeface="Calibri"/>
                <a:cs typeface="Calibri"/>
              </a:rPr>
              <a:t>right</a:t>
            </a:r>
            <a:r>
              <a:rPr sz="1000" i="1" spc="-25" dirty="0">
                <a:latin typeface="Calibri"/>
                <a:cs typeface="Calibri"/>
              </a:rPr>
              <a:t> to</a:t>
            </a:r>
            <a:r>
              <a:rPr sz="1000" i="1" dirty="0">
                <a:latin typeface="Calibri"/>
                <a:cs typeface="Calibri"/>
              </a:rPr>
              <a:t> do</a:t>
            </a:r>
            <a:r>
              <a:rPr sz="1000" i="1" spc="-15" dirty="0">
                <a:latin typeface="Calibri"/>
                <a:cs typeface="Calibri"/>
              </a:rPr>
              <a:t> </a:t>
            </a:r>
            <a:r>
              <a:rPr sz="1000" i="1" dirty="0">
                <a:latin typeface="Calibri"/>
                <a:cs typeface="Calibri"/>
              </a:rPr>
              <a:t>and</a:t>
            </a:r>
            <a:r>
              <a:rPr sz="1000" i="1" spc="-15" dirty="0">
                <a:latin typeface="Calibri"/>
                <a:cs typeface="Calibri"/>
              </a:rPr>
              <a:t> </a:t>
            </a:r>
            <a:r>
              <a:rPr sz="1000" i="1" dirty="0">
                <a:latin typeface="Calibri"/>
                <a:cs typeface="Calibri"/>
              </a:rPr>
              <a:t>what</a:t>
            </a:r>
            <a:r>
              <a:rPr sz="1000" i="1" spc="-20" dirty="0">
                <a:latin typeface="Calibri"/>
                <a:cs typeface="Calibri"/>
              </a:rPr>
              <a:t> </a:t>
            </a:r>
            <a:r>
              <a:rPr sz="1000" i="1" dirty="0">
                <a:latin typeface="Calibri"/>
                <a:cs typeface="Calibri"/>
              </a:rPr>
              <a:t>is</a:t>
            </a:r>
            <a:r>
              <a:rPr sz="1000" i="1" spc="-20" dirty="0">
                <a:latin typeface="Calibri"/>
                <a:cs typeface="Calibri"/>
              </a:rPr>
              <a:t> </a:t>
            </a:r>
            <a:r>
              <a:rPr sz="1000" i="1" dirty="0">
                <a:latin typeface="Calibri"/>
                <a:cs typeface="Calibri"/>
              </a:rPr>
              <a:t>right</a:t>
            </a:r>
            <a:r>
              <a:rPr sz="1000" i="1" spc="-20" dirty="0">
                <a:latin typeface="Calibri"/>
                <a:cs typeface="Calibri"/>
              </a:rPr>
              <a:t> </a:t>
            </a:r>
            <a:r>
              <a:rPr sz="1000" i="1" dirty="0">
                <a:latin typeface="Calibri"/>
                <a:cs typeface="Calibri"/>
              </a:rPr>
              <a:t>to</a:t>
            </a:r>
            <a:r>
              <a:rPr sz="1000" i="1" spc="-15" dirty="0">
                <a:latin typeface="Calibri"/>
                <a:cs typeface="Calibri"/>
              </a:rPr>
              <a:t> </a:t>
            </a:r>
            <a:r>
              <a:rPr sz="1000" i="1" spc="-20" dirty="0">
                <a:latin typeface="Calibri"/>
                <a:cs typeface="Calibri"/>
              </a:rPr>
              <a:t>do.”</a:t>
            </a:r>
            <a:endParaRPr sz="1000">
              <a:latin typeface="Calibri"/>
              <a:cs typeface="Calibri"/>
            </a:endParaRPr>
          </a:p>
          <a:p>
            <a:pPr marL="1029969" algn="ctr">
              <a:lnSpc>
                <a:spcPct val="100000"/>
              </a:lnSpc>
              <a:spcBef>
                <a:spcPts val="25"/>
              </a:spcBef>
            </a:pPr>
            <a:r>
              <a:rPr sz="1000" b="1" spc="50" dirty="0">
                <a:latin typeface="Calibri"/>
                <a:cs typeface="Calibri"/>
              </a:rPr>
              <a:t>Poter</a:t>
            </a:r>
            <a:r>
              <a:rPr sz="1000" b="1" dirty="0">
                <a:latin typeface="Calibri"/>
                <a:cs typeface="Calibri"/>
              </a:rPr>
              <a:t> </a:t>
            </a:r>
            <a:r>
              <a:rPr sz="1000" b="1" spc="-10" dirty="0">
                <a:latin typeface="Calibri"/>
                <a:cs typeface="Calibri"/>
              </a:rPr>
              <a:t>Stewart</a:t>
            </a:r>
            <a:endParaRPr sz="1000">
              <a:latin typeface="Calibri"/>
              <a:cs typeface="Calibri"/>
            </a:endParaRPr>
          </a:p>
        </p:txBody>
      </p:sp>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12700">
              <a:lnSpc>
                <a:spcPts val="1150"/>
              </a:lnSpc>
            </a:pPr>
            <a:r>
              <a:rPr dirty="0"/>
              <a:t>Page</a:t>
            </a:r>
            <a:r>
              <a:rPr spc="-25" dirty="0"/>
              <a:t> </a:t>
            </a:r>
            <a:fld id="{81D60167-4931-47E6-BA6A-407CBD079E47}" type="slidenum">
              <a:rPr b="1" dirty="0">
                <a:latin typeface="Calibri"/>
                <a:cs typeface="Calibri"/>
              </a:rPr>
              <a:t>1</a:t>
            </a:fld>
            <a:r>
              <a:rPr b="1" spc="-5" dirty="0">
                <a:latin typeface="Calibri"/>
                <a:cs typeface="Calibri"/>
              </a:rPr>
              <a:t> </a:t>
            </a:r>
            <a:r>
              <a:rPr dirty="0"/>
              <a:t>of</a:t>
            </a:r>
            <a:r>
              <a:rPr spc="-20" dirty="0"/>
              <a:t> </a:t>
            </a:r>
            <a:r>
              <a:rPr b="1" spc="-50" dirty="0">
                <a:latin typeface="Calibri"/>
                <a:cs typeface="Calibri"/>
              </a:rPr>
              <a:t>2</a:t>
            </a:r>
          </a:p>
        </p:txBody>
      </p:sp>
      <p:sp>
        <p:nvSpPr>
          <p:cNvPr id="11" name="object 11"/>
          <p:cNvSpPr txBox="1">
            <a:spLocks noGrp="1"/>
          </p:cNvSpPr>
          <p:nvPr>
            <p:ph type="ftr" sz="quarter" idx="5"/>
          </p:nvPr>
        </p:nvSpPr>
        <p:spPr>
          <a:prstGeom prst="rect">
            <a:avLst/>
          </a:prstGeom>
        </p:spPr>
        <p:txBody>
          <a:bodyPr vert="horz" wrap="square" lIns="0" tIns="0" rIns="0" bIns="0" rtlCol="0">
            <a:spAutoFit/>
          </a:bodyPr>
          <a:lstStyle/>
          <a:p>
            <a:pPr marL="12700">
              <a:lnSpc>
                <a:spcPts val="1045"/>
              </a:lnSpc>
            </a:pPr>
            <a:r>
              <a:rPr dirty="0"/>
              <a:t>Chosen</a:t>
            </a:r>
            <a:r>
              <a:rPr spc="-15" dirty="0"/>
              <a:t> </a:t>
            </a:r>
            <a:r>
              <a:rPr dirty="0"/>
              <a:t>Hill</a:t>
            </a:r>
            <a:r>
              <a:rPr spc="-20" dirty="0"/>
              <a:t> </a:t>
            </a:r>
            <a:r>
              <a:rPr dirty="0"/>
              <a:t>School</a:t>
            </a:r>
            <a:r>
              <a:rPr spc="-20" dirty="0"/>
              <a:t> </a:t>
            </a:r>
            <a:r>
              <a:rPr dirty="0"/>
              <a:t>Curriculum</a:t>
            </a:r>
            <a:r>
              <a:rPr spc="-10" dirty="0"/>
              <a:t> </a:t>
            </a:r>
            <a:r>
              <a:rPr dirty="0"/>
              <a:t>Ra�onale:</a:t>
            </a:r>
            <a:r>
              <a:rPr spc="-20" dirty="0"/>
              <a:t> </a:t>
            </a:r>
            <a:r>
              <a:rPr dirty="0"/>
              <a:t>RELIGIOUS</a:t>
            </a:r>
            <a:r>
              <a:rPr spc="-20" dirty="0"/>
              <a:t> </a:t>
            </a:r>
            <a:r>
              <a:rPr spc="-45" dirty="0"/>
              <a:t>STUDIES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44359" y="436880"/>
            <a:ext cx="6675755" cy="2939779"/>
          </a:xfrm>
          <a:prstGeom prst="rect">
            <a:avLst/>
          </a:prstGeom>
        </p:spPr>
        <p:txBody>
          <a:bodyPr vert="horz" wrap="square" lIns="0" tIns="10160" rIns="0" bIns="0" rtlCol="0">
            <a:spAutoFit/>
          </a:bodyPr>
          <a:lstStyle/>
          <a:p>
            <a:pPr marL="12700" algn="just">
              <a:lnSpc>
                <a:spcPct val="100000"/>
              </a:lnSpc>
              <a:spcBef>
                <a:spcPts val="1335"/>
              </a:spcBef>
            </a:pPr>
            <a:r>
              <a:rPr sz="1600" b="1" spc="-10" dirty="0">
                <a:solidFill>
                  <a:srgbClr val="004F38"/>
                </a:solidFill>
                <a:latin typeface="Calibri"/>
                <a:cs typeface="Calibri"/>
              </a:rPr>
              <a:t>Assessment</a:t>
            </a:r>
            <a:r>
              <a:rPr sz="1600" b="1" spc="-25" dirty="0">
                <a:solidFill>
                  <a:srgbClr val="004F38"/>
                </a:solidFill>
                <a:latin typeface="Calibri"/>
                <a:cs typeface="Calibri"/>
              </a:rPr>
              <a:t> </a:t>
            </a:r>
            <a:r>
              <a:rPr sz="1600" b="1" dirty="0">
                <a:solidFill>
                  <a:srgbClr val="004F38"/>
                </a:solidFill>
                <a:latin typeface="Calibri"/>
                <a:cs typeface="Calibri"/>
              </a:rPr>
              <a:t>–</a:t>
            </a:r>
            <a:r>
              <a:rPr sz="1600" b="1" spc="-15" dirty="0">
                <a:solidFill>
                  <a:srgbClr val="004F38"/>
                </a:solidFill>
                <a:latin typeface="Calibri"/>
                <a:cs typeface="Calibri"/>
              </a:rPr>
              <a:t> </a:t>
            </a:r>
            <a:r>
              <a:rPr sz="1600" b="1" dirty="0">
                <a:solidFill>
                  <a:srgbClr val="004F38"/>
                </a:solidFill>
                <a:latin typeface="Calibri"/>
                <a:cs typeface="Calibri"/>
              </a:rPr>
              <a:t>How</a:t>
            </a:r>
            <a:r>
              <a:rPr sz="1600" b="1" spc="-25" dirty="0">
                <a:solidFill>
                  <a:srgbClr val="004F38"/>
                </a:solidFill>
                <a:latin typeface="Calibri"/>
                <a:cs typeface="Calibri"/>
              </a:rPr>
              <a:t> </a:t>
            </a:r>
            <a:r>
              <a:rPr sz="1600" b="1" dirty="0">
                <a:solidFill>
                  <a:srgbClr val="004F38"/>
                </a:solidFill>
                <a:latin typeface="Calibri"/>
                <a:cs typeface="Calibri"/>
              </a:rPr>
              <a:t>do</a:t>
            </a:r>
            <a:r>
              <a:rPr sz="1600" b="1" spc="-15" dirty="0">
                <a:solidFill>
                  <a:srgbClr val="004F38"/>
                </a:solidFill>
                <a:latin typeface="Calibri"/>
                <a:cs typeface="Calibri"/>
              </a:rPr>
              <a:t> </a:t>
            </a:r>
            <a:r>
              <a:rPr sz="1600" b="1" dirty="0">
                <a:solidFill>
                  <a:srgbClr val="004F38"/>
                </a:solidFill>
                <a:latin typeface="Calibri"/>
                <a:cs typeface="Calibri"/>
              </a:rPr>
              <a:t>we</a:t>
            </a:r>
            <a:r>
              <a:rPr sz="1600" b="1" spc="-25" dirty="0">
                <a:solidFill>
                  <a:srgbClr val="004F38"/>
                </a:solidFill>
                <a:latin typeface="Calibri"/>
                <a:cs typeface="Calibri"/>
              </a:rPr>
              <a:t> </a:t>
            </a:r>
            <a:r>
              <a:rPr sz="1600" b="1" dirty="0">
                <a:solidFill>
                  <a:srgbClr val="004F38"/>
                </a:solidFill>
                <a:latin typeface="Calibri"/>
                <a:cs typeface="Calibri"/>
              </a:rPr>
              <a:t>assess</a:t>
            </a:r>
            <a:r>
              <a:rPr sz="1600" b="1" spc="-20" dirty="0">
                <a:solidFill>
                  <a:srgbClr val="004F38"/>
                </a:solidFill>
                <a:latin typeface="Calibri"/>
                <a:cs typeface="Calibri"/>
              </a:rPr>
              <a:t> </a:t>
            </a:r>
            <a:r>
              <a:rPr sz="1600" b="1" dirty="0">
                <a:solidFill>
                  <a:srgbClr val="004F38"/>
                </a:solidFill>
                <a:latin typeface="Calibri"/>
                <a:cs typeface="Calibri"/>
              </a:rPr>
              <a:t>student</a:t>
            </a:r>
            <a:r>
              <a:rPr sz="1600" b="1" spc="-25" dirty="0">
                <a:solidFill>
                  <a:srgbClr val="004F38"/>
                </a:solidFill>
                <a:latin typeface="Calibri"/>
                <a:cs typeface="Calibri"/>
              </a:rPr>
              <a:t> </a:t>
            </a:r>
            <a:r>
              <a:rPr sz="1600" b="1" spc="-10" dirty="0">
                <a:solidFill>
                  <a:srgbClr val="004F38"/>
                </a:solidFill>
                <a:latin typeface="Calibri"/>
                <a:cs typeface="Calibri"/>
              </a:rPr>
              <a:t>understanding?</a:t>
            </a:r>
            <a:endParaRPr sz="1600" dirty="0">
              <a:latin typeface="Calibri"/>
              <a:cs typeface="Calibri"/>
            </a:endParaRPr>
          </a:p>
          <a:p>
            <a:pPr marL="12700" marR="5715" algn="just">
              <a:lnSpc>
                <a:spcPct val="101600"/>
              </a:lnSpc>
              <a:spcBef>
                <a:spcPts val="1380"/>
              </a:spcBef>
            </a:pPr>
            <a:r>
              <a:rPr sz="1100" dirty="0">
                <a:latin typeface="Calibri"/>
                <a:cs typeface="Calibri"/>
              </a:rPr>
              <a:t>At</a:t>
            </a:r>
            <a:r>
              <a:rPr sz="1100" spc="5" dirty="0">
                <a:latin typeface="Calibri"/>
                <a:cs typeface="Calibri"/>
              </a:rPr>
              <a:t> </a:t>
            </a:r>
            <a:r>
              <a:rPr sz="1100" dirty="0">
                <a:latin typeface="Calibri"/>
                <a:cs typeface="Calibri"/>
              </a:rPr>
              <a:t>Key</a:t>
            </a:r>
            <a:r>
              <a:rPr sz="1100" spc="15" dirty="0">
                <a:latin typeface="Calibri"/>
                <a:cs typeface="Calibri"/>
              </a:rPr>
              <a:t> </a:t>
            </a:r>
            <a:r>
              <a:rPr sz="1100" dirty="0">
                <a:latin typeface="Calibri"/>
                <a:cs typeface="Calibri"/>
              </a:rPr>
              <a:t>Stage 3</a:t>
            </a:r>
            <a:r>
              <a:rPr sz="1100" spc="15" dirty="0">
                <a:latin typeface="Calibri"/>
                <a:cs typeface="Calibri"/>
              </a:rPr>
              <a:t> </a:t>
            </a:r>
            <a:r>
              <a:rPr sz="1100" dirty="0">
                <a:latin typeface="Calibri"/>
                <a:cs typeface="Calibri"/>
              </a:rPr>
              <a:t>in</a:t>
            </a:r>
            <a:r>
              <a:rPr sz="1100" spc="-5" dirty="0">
                <a:latin typeface="Calibri"/>
                <a:cs typeface="Calibri"/>
              </a:rPr>
              <a:t> </a:t>
            </a:r>
            <a:r>
              <a:rPr sz="1100" dirty="0">
                <a:latin typeface="Calibri"/>
                <a:cs typeface="Calibri"/>
              </a:rPr>
              <a:t>Religious Studies</a:t>
            </a:r>
            <a:r>
              <a:rPr sz="1100" spc="10" dirty="0">
                <a:latin typeface="Calibri"/>
                <a:cs typeface="Calibri"/>
              </a:rPr>
              <a:t> </a:t>
            </a:r>
            <a:r>
              <a:rPr sz="1100" dirty="0">
                <a:latin typeface="Calibri"/>
                <a:cs typeface="Calibri"/>
              </a:rPr>
              <a:t>a</a:t>
            </a:r>
            <a:r>
              <a:rPr sz="1100" spc="-5" dirty="0">
                <a:latin typeface="Calibri"/>
                <a:cs typeface="Calibri"/>
              </a:rPr>
              <a:t> </a:t>
            </a:r>
            <a:r>
              <a:rPr sz="1100" dirty="0">
                <a:latin typeface="Calibri"/>
                <a:cs typeface="Calibri"/>
              </a:rPr>
              <a:t>range</a:t>
            </a:r>
            <a:r>
              <a:rPr sz="1100" spc="-5" dirty="0">
                <a:latin typeface="Calibri"/>
                <a:cs typeface="Calibri"/>
              </a:rPr>
              <a:t> </a:t>
            </a:r>
            <a:r>
              <a:rPr sz="1100" dirty="0">
                <a:latin typeface="Calibri"/>
                <a:cs typeface="Calibri"/>
              </a:rPr>
              <a:t>of</a:t>
            </a:r>
            <a:r>
              <a:rPr sz="1100" spc="10" dirty="0">
                <a:latin typeface="Calibri"/>
                <a:cs typeface="Calibri"/>
              </a:rPr>
              <a:t> </a:t>
            </a:r>
            <a:r>
              <a:rPr sz="1100" dirty="0">
                <a:latin typeface="Calibri"/>
                <a:cs typeface="Calibri"/>
              </a:rPr>
              <a:t>forma</a:t>
            </a:r>
            <a:r>
              <a:rPr lang="en-GB" sz="1100" dirty="0" err="1">
                <a:latin typeface="Calibri"/>
                <a:cs typeface="Calibri"/>
              </a:rPr>
              <a:t>i</a:t>
            </a:r>
            <a:r>
              <a:rPr sz="1100" dirty="0" err="1">
                <a:latin typeface="Calibri"/>
                <a:cs typeface="Calibri"/>
              </a:rPr>
              <a:t>ve</a:t>
            </a:r>
            <a:r>
              <a:rPr sz="1100" dirty="0">
                <a:latin typeface="Calibri"/>
                <a:cs typeface="Calibri"/>
              </a:rPr>
              <a:t>,</a:t>
            </a:r>
            <a:r>
              <a:rPr sz="1100" spc="10" dirty="0">
                <a:latin typeface="Calibri"/>
                <a:cs typeface="Calibri"/>
              </a:rPr>
              <a:t> </a:t>
            </a:r>
            <a:r>
              <a:rPr sz="1100" dirty="0">
                <a:latin typeface="Calibri"/>
                <a:cs typeface="Calibri"/>
              </a:rPr>
              <a:t>summa�ve and</a:t>
            </a:r>
            <a:r>
              <a:rPr sz="1100" spc="5" dirty="0">
                <a:latin typeface="Calibri"/>
                <a:cs typeface="Calibri"/>
              </a:rPr>
              <a:t> </a:t>
            </a:r>
            <a:r>
              <a:rPr sz="1100" dirty="0" err="1">
                <a:latin typeface="Calibri"/>
                <a:cs typeface="Calibri"/>
              </a:rPr>
              <a:t>diagnos</a:t>
            </a:r>
            <a:r>
              <a:rPr lang="en-GB" sz="1100" dirty="0" err="1">
                <a:latin typeface="Calibri"/>
                <a:cs typeface="Calibri"/>
              </a:rPr>
              <a:t>i</a:t>
            </a:r>
            <a:r>
              <a:rPr sz="1100" dirty="0">
                <a:latin typeface="Calibri"/>
                <a:cs typeface="Calibri"/>
              </a:rPr>
              <a:t>c marking</a:t>
            </a:r>
            <a:r>
              <a:rPr sz="1100" spc="5" dirty="0">
                <a:latin typeface="Calibri"/>
                <a:cs typeface="Calibri"/>
              </a:rPr>
              <a:t> </a:t>
            </a:r>
            <a:r>
              <a:rPr sz="1100" dirty="0">
                <a:latin typeface="Calibri"/>
                <a:cs typeface="Calibri"/>
              </a:rPr>
              <a:t>and</a:t>
            </a:r>
            <a:r>
              <a:rPr sz="1100" spc="-5" dirty="0">
                <a:latin typeface="Calibri"/>
                <a:cs typeface="Calibri"/>
              </a:rPr>
              <a:t> </a:t>
            </a:r>
            <a:r>
              <a:rPr sz="1100" dirty="0">
                <a:latin typeface="Calibri"/>
                <a:cs typeface="Calibri"/>
              </a:rPr>
              <a:t>feedback are</a:t>
            </a:r>
            <a:r>
              <a:rPr sz="1100" spc="10" dirty="0">
                <a:latin typeface="Calibri"/>
                <a:cs typeface="Calibri"/>
              </a:rPr>
              <a:t> </a:t>
            </a:r>
            <a:r>
              <a:rPr sz="1100" spc="-35" dirty="0">
                <a:latin typeface="Calibri"/>
                <a:cs typeface="Calibri"/>
              </a:rPr>
              <a:t>used </a:t>
            </a:r>
            <a:r>
              <a:rPr sz="1100" dirty="0">
                <a:latin typeface="Calibri"/>
                <a:cs typeface="Calibri"/>
              </a:rPr>
              <a:t>to</a:t>
            </a:r>
            <a:r>
              <a:rPr sz="1100" spc="-25" dirty="0">
                <a:latin typeface="Calibri"/>
                <a:cs typeface="Calibri"/>
              </a:rPr>
              <a:t> </a:t>
            </a:r>
            <a:r>
              <a:rPr sz="1100" dirty="0">
                <a:latin typeface="Calibri"/>
                <a:cs typeface="Calibri"/>
              </a:rPr>
              <a:t>assess</a:t>
            </a:r>
            <a:r>
              <a:rPr sz="1100" spc="50" dirty="0">
                <a:latin typeface="Calibri"/>
                <a:cs typeface="Calibri"/>
              </a:rPr>
              <a:t> </a:t>
            </a:r>
            <a:r>
              <a:rPr sz="1100" dirty="0">
                <a:latin typeface="Calibri"/>
                <a:cs typeface="Calibri"/>
              </a:rPr>
              <a:t>students’</a:t>
            </a:r>
            <a:r>
              <a:rPr sz="1100" spc="50" dirty="0">
                <a:latin typeface="Calibri"/>
                <a:cs typeface="Calibri"/>
              </a:rPr>
              <a:t> </a:t>
            </a:r>
            <a:r>
              <a:rPr sz="1100" dirty="0">
                <a:latin typeface="Calibri"/>
                <a:cs typeface="Calibri"/>
              </a:rPr>
              <a:t>level</a:t>
            </a:r>
            <a:r>
              <a:rPr sz="1100" spc="40" dirty="0">
                <a:latin typeface="Calibri"/>
                <a:cs typeface="Calibri"/>
              </a:rPr>
              <a:t> </a:t>
            </a:r>
            <a:r>
              <a:rPr sz="1100" dirty="0">
                <a:latin typeface="Calibri"/>
                <a:cs typeface="Calibri"/>
              </a:rPr>
              <a:t>of</a:t>
            </a:r>
            <a:r>
              <a:rPr sz="1100" spc="45" dirty="0">
                <a:latin typeface="Calibri"/>
                <a:cs typeface="Calibri"/>
              </a:rPr>
              <a:t> </a:t>
            </a:r>
            <a:r>
              <a:rPr sz="1100" dirty="0">
                <a:latin typeface="Calibri"/>
                <a:cs typeface="Calibri"/>
              </a:rPr>
              <a:t>knowledge,</a:t>
            </a:r>
            <a:r>
              <a:rPr sz="1100" spc="55" dirty="0">
                <a:latin typeface="Calibri"/>
                <a:cs typeface="Calibri"/>
              </a:rPr>
              <a:t> </a:t>
            </a:r>
            <a:r>
              <a:rPr sz="1100" dirty="0">
                <a:latin typeface="Calibri"/>
                <a:cs typeface="Calibri"/>
              </a:rPr>
              <a:t>understanding</a:t>
            </a:r>
            <a:r>
              <a:rPr sz="1100" spc="40" dirty="0">
                <a:latin typeface="Calibri"/>
                <a:cs typeface="Calibri"/>
              </a:rPr>
              <a:t> </a:t>
            </a:r>
            <a:r>
              <a:rPr sz="1100" dirty="0">
                <a:latin typeface="Calibri"/>
                <a:cs typeface="Calibri"/>
              </a:rPr>
              <a:t>and</a:t>
            </a:r>
            <a:r>
              <a:rPr sz="1100" spc="45" dirty="0">
                <a:latin typeface="Calibri"/>
                <a:cs typeface="Calibri"/>
              </a:rPr>
              <a:t> </a:t>
            </a:r>
            <a:r>
              <a:rPr sz="1100" dirty="0">
                <a:latin typeface="Calibri"/>
                <a:cs typeface="Calibri"/>
              </a:rPr>
              <a:t>skill,</a:t>
            </a:r>
            <a:r>
              <a:rPr sz="1100" spc="50" dirty="0">
                <a:latin typeface="Calibri"/>
                <a:cs typeface="Calibri"/>
              </a:rPr>
              <a:t> </a:t>
            </a:r>
            <a:r>
              <a:rPr sz="1100" dirty="0">
                <a:latin typeface="Calibri"/>
                <a:cs typeface="Calibri"/>
              </a:rPr>
              <a:t>with</a:t>
            </a:r>
            <a:r>
              <a:rPr sz="1100" spc="40" dirty="0">
                <a:latin typeface="Calibri"/>
                <a:cs typeface="Calibri"/>
              </a:rPr>
              <a:t> </a:t>
            </a:r>
            <a:r>
              <a:rPr sz="1100" dirty="0">
                <a:latin typeface="Calibri"/>
                <a:cs typeface="Calibri"/>
              </a:rPr>
              <a:t>the</a:t>
            </a:r>
            <a:r>
              <a:rPr sz="1100" spc="50" dirty="0">
                <a:latin typeface="Calibri"/>
                <a:cs typeface="Calibri"/>
              </a:rPr>
              <a:t> </a:t>
            </a:r>
            <a:r>
              <a:rPr sz="1100" dirty="0">
                <a:latin typeface="Calibri"/>
                <a:cs typeface="Calibri"/>
              </a:rPr>
              <a:t>assessment</a:t>
            </a:r>
            <a:r>
              <a:rPr sz="1100" spc="50" dirty="0">
                <a:latin typeface="Calibri"/>
                <a:cs typeface="Calibri"/>
              </a:rPr>
              <a:t> </a:t>
            </a:r>
            <a:r>
              <a:rPr sz="1100" dirty="0">
                <a:latin typeface="Calibri"/>
                <a:cs typeface="Calibri"/>
              </a:rPr>
              <a:t>method</a:t>
            </a:r>
            <a:r>
              <a:rPr sz="1100" spc="40" dirty="0">
                <a:latin typeface="Calibri"/>
                <a:cs typeface="Calibri"/>
              </a:rPr>
              <a:t> </a:t>
            </a:r>
            <a:r>
              <a:rPr sz="1100" dirty="0">
                <a:latin typeface="Calibri"/>
                <a:cs typeface="Calibri"/>
              </a:rPr>
              <a:t>being</a:t>
            </a:r>
            <a:r>
              <a:rPr sz="1100" spc="45" dirty="0">
                <a:latin typeface="Calibri"/>
                <a:cs typeface="Calibri"/>
              </a:rPr>
              <a:t> </a:t>
            </a:r>
            <a:r>
              <a:rPr sz="1100" dirty="0">
                <a:latin typeface="Calibri"/>
                <a:cs typeface="Calibri"/>
              </a:rPr>
              <a:t>appropriate</a:t>
            </a:r>
            <a:r>
              <a:rPr sz="1100" spc="50" dirty="0">
                <a:latin typeface="Calibri"/>
                <a:cs typeface="Calibri"/>
              </a:rPr>
              <a:t> </a:t>
            </a:r>
            <a:r>
              <a:rPr sz="1100" spc="-25" dirty="0">
                <a:latin typeface="Calibri"/>
                <a:cs typeface="Calibri"/>
              </a:rPr>
              <a:t>to </a:t>
            </a:r>
            <a:r>
              <a:rPr sz="1100" dirty="0">
                <a:latin typeface="Calibri"/>
                <a:cs typeface="Calibri"/>
              </a:rPr>
              <a:t>the</a:t>
            </a:r>
            <a:r>
              <a:rPr sz="1100" spc="-5" dirty="0">
                <a:latin typeface="Calibri"/>
                <a:cs typeface="Calibri"/>
              </a:rPr>
              <a:t> </a:t>
            </a:r>
            <a:r>
              <a:rPr sz="1100" dirty="0">
                <a:latin typeface="Calibri"/>
                <a:cs typeface="Calibri"/>
              </a:rPr>
              <a:t>objec�ve</a:t>
            </a:r>
            <a:r>
              <a:rPr sz="1100" spc="-25" dirty="0">
                <a:latin typeface="Calibri"/>
                <a:cs typeface="Calibri"/>
              </a:rPr>
              <a:t> </a:t>
            </a:r>
            <a:r>
              <a:rPr sz="1100" dirty="0">
                <a:latin typeface="Calibri"/>
                <a:cs typeface="Calibri"/>
              </a:rPr>
              <a:t>and</a:t>
            </a:r>
            <a:r>
              <a:rPr sz="1100" spc="-20" dirty="0">
                <a:latin typeface="Calibri"/>
                <a:cs typeface="Calibri"/>
              </a:rPr>
              <a:t> </a:t>
            </a:r>
            <a:r>
              <a:rPr sz="1100" dirty="0">
                <a:latin typeface="Calibri"/>
                <a:cs typeface="Calibri"/>
              </a:rPr>
              <a:t>topic</a:t>
            </a:r>
            <a:r>
              <a:rPr sz="1100" spc="-30" dirty="0">
                <a:latin typeface="Calibri"/>
                <a:cs typeface="Calibri"/>
              </a:rPr>
              <a:t> </a:t>
            </a:r>
            <a:r>
              <a:rPr sz="1100" spc="-10" dirty="0">
                <a:latin typeface="Calibri"/>
                <a:cs typeface="Calibri"/>
              </a:rPr>
              <a:t>area.</a:t>
            </a:r>
            <a:r>
              <a:rPr sz="1100" spc="-25" dirty="0">
                <a:latin typeface="Calibri"/>
                <a:cs typeface="Calibri"/>
              </a:rPr>
              <a:t> </a:t>
            </a:r>
            <a:r>
              <a:rPr sz="1100" dirty="0">
                <a:latin typeface="Calibri"/>
                <a:cs typeface="Calibri"/>
              </a:rPr>
              <a:t>In</a:t>
            </a:r>
            <a:r>
              <a:rPr sz="1100" spc="-45" dirty="0">
                <a:latin typeface="Calibri"/>
                <a:cs typeface="Calibri"/>
              </a:rPr>
              <a:t> </a:t>
            </a:r>
            <a:r>
              <a:rPr sz="1100" dirty="0" err="1">
                <a:latin typeface="Calibri"/>
                <a:cs typeface="Calibri"/>
              </a:rPr>
              <a:t>addi</a:t>
            </a:r>
            <a:r>
              <a:rPr lang="en-GB" sz="1100" dirty="0" err="1">
                <a:latin typeface="Calibri"/>
                <a:cs typeface="Calibri"/>
              </a:rPr>
              <a:t>ti</a:t>
            </a:r>
            <a:r>
              <a:rPr sz="1100" dirty="0">
                <a:latin typeface="Calibri"/>
                <a:cs typeface="Calibri"/>
              </a:rPr>
              <a:t>on</a:t>
            </a:r>
            <a:r>
              <a:rPr sz="1100" spc="-20" dirty="0">
                <a:latin typeface="Calibri"/>
                <a:cs typeface="Calibri"/>
              </a:rPr>
              <a:t> </a:t>
            </a:r>
            <a:r>
              <a:rPr sz="1100" dirty="0">
                <a:latin typeface="Calibri"/>
                <a:cs typeface="Calibri"/>
              </a:rPr>
              <a:t>to</a:t>
            </a:r>
            <a:r>
              <a:rPr sz="1100" spc="-30" dirty="0">
                <a:latin typeface="Calibri"/>
                <a:cs typeface="Calibri"/>
              </a:rPr>
              <a:t> </a:t>
            </a:r>
            <a:r>
              <a:rPr sz="1100" dirty="0">
                <a:latin typeface="Calibri"/>
                <a:cs typeface="Calibri"/>
              </a:rPr>
              <a:t>the</a:t>
            </a:r>
            <a:r>
              <a:rPr sz="1100" spc="-25" dirty="0">
                <a:latin typeface="Calibri"/>
                <a:cs typeface="Calibri"/>
              </a:rPr>
              <a:t> </a:t>
            </a:r>
            <a:r>
              <a:rPr sz="1100" spc="-10" dirty="0">
                <a:latin typeface="Calibri"/>
                <a:cs typeface="Calibri"/>
              </a:rPr>
              <a:t>work</a:t>
            </a:r>
            <a:r>
              <a:rPr sz="1100" spc="-30" dirty="0">
                <a:latin typeface="Calibri"/>
                <a:cs typeface="Calibri"/>
              </a:rPr>
              <a:t> </a:t>
            </a:r>
            <a:r>
              <a:rPr sz="1100" dirty="0">
                <a:latin typeface="Calibri"/>
                <a:cs typeface="Calibri"/>
              </a:rPr>
              <a:t>in</a:t>
            </a:r>
            <a:r>
              <a:rPr sz="1100" spc="-20" dirty="0">
                <a:latin typeface="Calibri"/>
                <a:cs typeface="Calibri"/>
              </a:rPr>
              <a:t> </a:t>
            </a:r>
            <a:r>
              <a:rPr sz="1100" dirty="0">
                <a:latin typeface="Calibri"/>
                <a:cs typeface="Calibri"/>
              </a:rPr>
              <a:t>their</a:t>
            </a:r>
            <a:r>
              <a:rPr sz="1100" spc="-25" dirty="0">
                <a:latin typeface="Calibri"/>
                <a:cs typeface="Calibri"/>
              </a:rPr>
              <a:t> </a:t>
            </a:r>
            <a:r>
              <a:rPr sz="1100" dirty="0">
                <a:latin typeface="Calibri"/>
                <a:cs typeface="Calibri"/>
              </a:rPr>
              <a:t>books,</a:t>
            </a:r>
            <a:r>
              <a:rPr sz="1100" spc="-30" dirty="0">
                <a:latin typeface="Calibri"/>
                <a:cs typeface="Calibri"/>
              </a:rPr>
              <a:t> </a:t>
            </a:r>
            <a:r>
              <a:rPr sz="1100" dirty="0">
                <a:latin typeface="Calibri"/>
                <a:cs typeface="Calibri"/>
              </a:rPr>
              <a:t>students</a:t>
            </a:r>
            <a:r>
              <a:rPr sz="1100" spc="-20" dirty="0">
                <a:latin typeface="Calibri"/>
                <a:cs typeface="Calibri"/>
              </a:rPr>
              <a:t> </a:t>
            </a:r>
            <a:r>
              <a:rPr sz="1100" spc="-10" dirty="0">
                <a:latin typeface="Calibri"/>
                <a:cs typeface="Calibri"/>
              </a:rPr>
              <a:t>complete</a:t>
            </a:r>
            <a:r>
              <a:rPr sz="1100" spc="-40" dirty="0">
                <a:latin typeface="Calibri"/>
                <a:cs typeface="Calibri"/>
              </a:rPr>
              <a:t> </a:t>
            </a:r>
            <a:r>
              <a:rPr sz="1100" dirty="0">
                <a:latin typeface="Calibri"/>
                <a:cs typeface="Calibri"/>
              </a:rPr>
              <a:t>a</a:t>
            </a:r>
            <a:r>
              <a:rPr sz="1100" spc="-25" dirty="0">
                <a:latin typeface="Calibri"/>
                <a:cs typeface="Calibri"/>
              </a:rPr>
              <a:t> </a:t>
            </a:r>
            <a:r>
              <a:rPr sz="1100" spc="-10" dirty="0">
                <a:latin typeface="Calibri"/>
                <a:cs typeface="Calibri"/>
              </a:rPr>
              <a:t>range</a:t>
            </a:r>
            <a:r>
              <a:rPr sz="1100" spc="-25" dirty="0">
                <a:latin typeface="Calibri"/>
                <a:cs typeface="Calibri"/>
              </a:rPr>
              <a:t> </a:t>
            </a:r>
            <a:r>
              <a:rPr sz="1100" dirty="0">
                <a:latin typeface="Calibri"/>
                <a:cs typeface="Calibri"/>
              </a:rPr>
              <a:t>of</a:t>
            </a:r>
            <a:r>
              <a:rPr sz="1100" spc="-30" dirty="0">
                <a:latin typeface="Calibri"/>
                <a:cs typeface="Calibri"/>
              </a:rPr>
              <a:t> </a:t>
            </a:r>
            <a:r>
              <a:rPr sz="1100" spc="-10" dirty="0">
                <a:latin typeface="Calibri"/>
                <a:cs typeface="Calibri"/>
              </a:rPr>
              <a:t>formal</a:t>
            </a:r>
            <a:r>
              <a:rPr lang="en-GB" sz="1100" spc="500" dirty="0">
                <a:latin typeface="Calibri"/>
                <a:cs typeface="Calibri"/>
              </a:rPr>
              <a:t> </a:t>
            </a:r>
            <a:r>
              <a:rPr sz="1100" spc="-10" dirty="0">
                <a:latin typeface="Calibri"/>
                <a:cs typeface="Calibri"/>
              </a:rPr>
              <a:t>assessments</a:t>
            </a:r>
            <a:r>
              <a:rPr lang="en-GB" sz="1100" spc="-10" dirty="0">
                <a:latin typeface="Calibri"/>
                <a:cs typeface="Calibri"/>
              </a:rPr>
              <a:t>.</a:t>
            </a:r>
            <a:r>
              <a:rPr sz="1100" dirty="0">
                <a:latin typeface="Calibri"/>
                <a:cs typeface="Calibri"/>
              </a:rPr>
              <a:t>.</a:t>
            </a:r>
            <a:r>
              <a:rPr sz="1100" spc="-15" dirty="0">
                <a:latin typeface="Calibri"/>
                <a:cs typeface="Calibri"/>
              </a:rPr>
              <a:t> </a:t>
            </a:r>
            <a:endParaRPr lang="en-GB" sz="1100" dirty="0">
              <a:latin typeface="Calibri"/>
              <a:cs typeface="Calibri"/>
            </a:endParaRPr>
          </a:p>
          <a:p>
            <a:pPr marL="12700" marR="5715" algn="just">
              <a:lnSpc>
                <a:spcPct val="101600"/>
              </a:lnSpc>
              <a:spcBef>
                <a:spcPts val="1380"/>
              </a:spcBef>
            </a:pPr>
            <a:r>
              <a:rPr sz="1600" b="1" dirty="0">
                <a:solidFill>
                  <a:srgbClr val="004F38"/>
                </a:solidFill>
                <a:latin typeface="Calibri"/>
                <a:cs typeface="Calibri"/>
              </a:rPr>
              <a:t>Home</a:t>
            </a:r>
            <a:r>
              <a:rPr sz="1600" b="1" spc="-40" dirty="0">
                <a:solidFill>
                  <a:srgbClr val="004F38"/>
                </a:solidFill>
                <a:latin typeface="Calibri"/>
                <a:cs typeface="Calibri"/>
              </a:rPr>
              <a:t> </a:t>
            </a:r>
            <a:r>
              <a:rPr sz="1600" b="1" spc="-10" dirty="0">
                <a:solidFill>
                  <a:srgbClr val="004F38"/>
                </a:solidFill>
                <a:latin typeface="Calibri"/>
                <a:cs typeface="Calibri"/>
              </a:rPr>
              <a:t>Learning</a:t>
            </a:r>
            <a:endParaRPr sz="1600" dirty="0">
              <a:latin typeface="Calibri"/>
              <a:cs typeface="Calibri"/>
            </a:endParaRPr>
          </a:p>
          <a:p>
            <a:pPr marL="12700" marR="1985010" indent="-635" algn="just">
              <a:lnSpc>
                <a:spcPct val="101699"/>
              </a:lnSpc>
              <a:spcBef>
                <a:spcPts val="1375"/>
              </a:spcBef>
            </a:pPr>
            <a:r>
              <a:rPr sz="1100" spc="-5" dirty="0">
                <a:latin typeface="Calibri"/>
                <a:cs typeface="Calibri"/>
              </a:rPr>
              <a:t>Home</a:t>
            </a:r>
            <a:r>
              <a:rPr sz="1100" spc="-20" dirty="0">
                <a:latin typeface="Calibri"/>
                <a:cs typeface="Calibri"/>
              </a:rPr>
              <a:t> </a:t>
            </a:r>
            <a:r>
              <a:rPr sz="1100" spc="-5" dirty="0">
                <a:latin typeface="Calibri"/>
                <a:cs typeface="Calibri"/>
              </a:rPr>
              <a:t>learning</a:t>
            </a:r>
            <a:r>
              <a:rPr sz="1100" spc="-25" dirty="0">
                <a:latin typeface="Calibri"/>
                <a:cs typeface="Calibri"/>
              </a:rPr>
              <a:t> </a:t>
            </a:r>
            <a:r>
              <a:rPr sz="1100" dirty="0">
                <a:latin typeface="Calibri"/>
                <a:cs typeface="Calibri"/>
              </a:rPr>
              <a:t>is</a:t>
            </a:r>
            <a:r>
              <a:rPr sz="1100" spc="-35" dirty="0">
                <a:latin typeface="Calibri"/>
                <a:cs typeface="Calibri"/>
              </a:rPr>
              <a:t> </a:t>
            </a:r>
            <a:r>
              <a:rPr sz="1100" spc="-5" dirty="0">
                <a:latin typeface="Calibri"/>
                <a:cs typeface="Calibri"/>
              </a:rPr>
              <a:t>used</a:t>
            </a:r>
            <a:r>
              <a:rPr sz="1100" spc="-25" dirty="0">
                <a:latin typeface="Calibri"/>
                <a:cs typeface="Calibri"/>
              </a:rPr>
              <a:t> </a:t>
            </a:r>
            <a:r>
              <a:rPr sz="1100" spc="-5" dirty="0">
                <a:latin typeface="Calibri"/>
                <a:cs typeface="Calibri"/>
              </a:rPr>
              <a:t>in</a:t>
            </a:r>
            <a:r>
              <a:rPr sz="1100" spc="-25" dirty="0">
                <a:latin typeface="Calibri"/>
                <a:cs typeface="Calibri"/>
              </a:rPr>
              <a:t> </a:t>
            </a:r>
            <a:r>
              <a:rPr sz="1100" spc="-5" dirty="0">
                <a:latin typeface="Calibri"/>
                <a:cs typeface="Calibri"/>
              </a:rPr>
              <a:t>Religious</a:t>
            </a:r>
            <a:r>
              <a:rPr sz="1100" spc="-25" dirty="0">
                <a:latin typeface="Calibri"/>
                <a:cs typeface="Calibri"/>
              </a:rPr>
              <a:t> </a:t>
            </a:r>
            <a:r>
              <a:rPr sz="1100" spc="-5" dirty="0">
                <a:latin typeface="Calibri"/>
                <a:cs typeface="Calibri"/>
              </a:rPr>
              <a:t>Studies</a:t>
            </a:r>
            <a:r>
              <a:rPr sz="1100" spc="-20" dirty="0">
                <a:latin typeface="Calibri"/>
                <a:cs typeface="Calibri"/>
              </a:rPr>
              <a:t> </a:t>
            </a:r>
            <a:r>
              <a:rPr sz="1100" spc="-10" dirty="0">
                <a:latin typeface="Calibri"/>
                <a:cs typeface="Calibri"/>
              </a:rPr>
              <a:t>to</a:t>
            </a:r>
            <a:r>
              <a:rPr sz="1100" spc="-15" dirty="0">
                <a:latin typeface="Calibri"/>
                <a:cs typeface="Calibri"/>
              </a:rPr>
              <a:t> </a:t>
            </a:r>
            <a:r>
              <a:rPr sz="1100" spc="-5" dirty="0">
                <a:latin typeface="Calibri"/>
                <a:cs typeface="Calibri"/>
              </a:rPr>
              <a:t>support,</a:t>
            </a:r>
            <a:r>
              <a:rPr sz="1100" spc="-25" dirty="0">
                <a:latin typeface="Calibri"/>
                <a:cs typeface="Calibri"/>
              </a:rPr>
              <a:t> </a:t>
            </a:r>
            <a:r>
              <a:rPr sz="1100" spc="-5" dirty="0">
                <a:latin typeface="Calibri"/>
                <a:cs typeface="Calibri"/>
              </a:rPr>
              <a:t>consolidate</a:t>
            </a:r>
            <a:r>
              <a:rPr sz="1100" spc="-20" dirty="0">
                <a:latin typeface="Calibri"/>
                <a:cs typeface="Calibri"/>
              </a:rPr>
              <a:t> </a:t>
            </a:r>
            <a:r>
              <a:rPr sz="1100" spc="-5" dirty="0">
                <a:latin typeface="Calibri"/>
                <a:cs typeface="Calibri"/>
              </a:rPr>
              <a:t>an</a:t>
            </a:r>
            <a:r>
              <a:rPr sz="1100" dirty="0">
                <a:latin typeface="Calibri"/>
                <a:cs typeface="Calibri"/>
              </a:rPr>
              <a:t>d</a:t>
            </a:r>
            <a:r>
              <a:rPr sz="1100" spc="-40" dirty="0">
                <a:latin typeface="Calibri"/>
                <a:cs typeface="Calibri"/>
              </a:rPr>
              <a:t> </a:t>
            </a:r>
            <a:r>
              <a:rPr sz="1100" spc="-5" dirty="0">
                <a:latin typeface="Calibri"/>
                <a:cs typeface="Calibri"/>
              </a:rPr>
              <a:t>extend</a:t>
            </a:r>
            <a:r>
              <a:rPr sz="1100" spc="-40" dirty="0">
                <a:latin typeface="Calibri"/>
                <a:cs typeface="Calibri"/>
              </a:rPr>
              <a:t> </a:t>
            </a:r>
            <a:r>
              <a:rPr sz="1100" spc="-5" dirty="0">
                <a:latin typeface="Calibri"/>
                <a:cs typeface="Calibri"/>
              </a:rPr>
              <a:t>work</a:t>
            </a:r>
            <a:r>
              <a:rPr sz="1100" dirty="0">
                <a:latin typeface="Calibri"/>
                <a:cs typeface="Calibri"/>
              </a:rPr>
              <a:t> </a:t>
            </a:r>
            <a:r>
              <a:rPr sz="1100" spc="-10" dirty="0">
                <a:latin typeface="Calibri"/>
                <a:cs typeface="Calibri"/>
              </a:rPr>
              <a:t>covered</a:t>
            </a:r>
            <a:r>
              <a:rPr sz="1100" spc="-5" dirty="0">
                <a:latin typeface="Calibri"/>
                <a:cs typeface="Calibri"/>
              </a:rPr>
              <a:t> in the</a:t>
            </a:r>
            <a:r>
              <a:rPr sz="1100" spc="5" dirty="0">
                <a:latin typeface="Calibri"/>
                <a:cs typeface="Calibri"/>
              </a:rPr>
              <a:t> </a:t>
            </a:r>
            <a:r>
              <a:rPr sz="1100" spc="-5" dirty="0">
                <a:latin typeface="Calibri"/>
                <a:cs typeface="Calibri"/>
              </a:rPr>
              <a:t>classroom.</a:t>
            </a:r>
            <a:r>
              <a:rPr sz="1100" dirty="0">
                <a:latin typeface="Calibri"/>
                <a:cs typeface="Calibri"/>
              </a:rPr>
              <a:t> </a:t>
            </a:r>
            <a:r>
              <a:rPr sz="1100" spc="-5" dirty="0">
                <a:latin typeface="Calibri"/>
                <a:cs typeface="Calibri"/>
              </a:rPr>
              <a:t>It</a:t>
            </a:r>
            <a:r>
              <a:rPr sz="1100" spc="5" dirty="0">
                <a:latin typeface="Calibri"/>
                <a:cs typeface="Calibri"/>
              </a:rPr>
              <a:t> </a:t>
            </a:r>
            <a:r>
              <a:rPr sz="1100" spc="-5" dirty="0">
                <a:latin typeface="Calibri"/>
                <a:cs typeface="Calibri"/>
              </a:rPr>
              <a:t>allows</a:t>
            </a:r>
            <a:r>
              <a:rPr sz="1100" dirty="0">
                <a:latin typeface="Calibri"/>
                <a:cs typeface="Calibri"/>
              </a:rPr>
              <a:t> </a:t>
            </a:r>
            <a:r>
              <a:rPr sz="1100" spc="-5" dirty="0">
                <a:latin typeface="Calibri"/>
                <a:cs typeface="Calibri"/>
              </a:rPr>
              <a:t>the</a:t>
            </a:r>
            <a:r>
              <a:rPr sz="1100" spc="5" dirty="0">
                <a:latin typeface="Calibri"/>
                <a:cs typeface="Calibri"/>
              </a:rPr>
              <a:t> promo�on</a:t>
            </a:r>
            <a:r>
              <a:rPr sz="1100" spc="-15" dirty="0">
                <a:latin typeface="Calibri"/>
                <a:cs typeface="Calibri"/>
              </a:rPr>
              <a:t> </a:t>
            </a:r>
            <a:r>
              <a:rPr sz="1100" dirty="0">
                <a:latin typeface="Calibri"/>
                <a:cs typeface="Calibri"/>
              </a:rPr>
              <a:t>of </a:t>
            </a:r>
            <a:r>
              <a:rPr sz="1100" spc="-5" dirty="0">
                <a:latin typeface="Calibri"/>
                <a:cs typeface="Calibri"/>
              </a:rPr>
              <a:t>independent</a:t>
            </a:r>
            <a:r>
              <a:rPr sz="1100" spc="5" dirty="0">
                <a:latin typeface="Calibri"/>
                <a:cs typeface="Calibri"/>
              </a:rPr>
              <a:t> </a:t>
            </a:r>
            <a:r>
              <a:rPr sz="1100" spc="-5" dirty="0">
                <a:latin typeface="Calibri"/>
                <a:cs typeface="Calibri"/>
              </a:rPr>
              <a:t>learning </a:t>
            </a:r>
            <a:r>
              <a:rPr sz="1100" dirty="0">
                <a:latin typeface="Calibri"/>
                <a:cs typeface="Calibri"/>
              </a:rPr>
              <a:t>skills</a:t>
            </a:r>
            <a:r>
              <a:rPr sz="1100" spc="-10" dirty="0">
                <a:latin typeface="Calibri"/>
                <a:cs typeface="Calibri"/>
              </a:rPr>
              <a:t> </a:t>
            </a:r>
            <a:r>
              <a:rPr sz="1100" spc="-229" dirty="0">
                <a:latin typeface="Calibri"/>
                <a:cs typeface="Calibri"/>
              </a:rPr>
              <a:t>as</a:t>
            </a:r>
            <a:r>
              <a:rPr sz="1100" dirty="0">
                <a:latin typeface="Calibri"/>
                <a:cs typeface="Calibri"/>
              </a:rPr>
              <a:t> </a:t>
            </a:r>
            <a:r>
              <a:rPr sz="1100" spc="-5" dirty="0">
                <a:latin typeface="Calibri"/>
                <a:cs typeface="Calibri"/>
              </a:rPr>
              <a:t>students</a:t>
            </a:r>
            <a:r>
              <a:rPr sz="1100" spc="35" dirty="0">
                <a:latin typeface="Calibri"/>
                <a:cs typeface="Calibri"/>
              </a:rPr>
              <a:t> </a:t>
            </a:r>
            <a:r>
              <a:rPr sz="1100" spc="-5" dirty="0">
                <a:latin typeface="Calibri"/>
                <a:cs typeface="Calibri"/>
              </a:rPr>
              <a:t>appl</a:t>
            </a:r>
            <a:r>
              <a:rPr sz="1100" dirty="0">
                <a:latin typeface="Calibri"/>
                <a:cs typeface="Calibri"/>
              </a:rPr>
              <a:t>y</a:t>
            </a:r>
            <a:r>
              <a:rPr sz="1100" spc="40" dirty="0">
                <a:latin typeface="Calibri"/>
                <a:cs typeface="Calibri"/>
              </a:rPr>
              <a:t> </a:t>
            </a:r>
            <a:r>
              <a:rPr sz="1100" dirty="0">
                <a:latin typeface="Calibri"/>
                <a:cs typeface="Calibri"/>
              </a:rPr>
              <a:t>skills</a:t>
            </a:r>
            <a:r>
              <a:rPr sz="1100" spc="35" dirty="0">
                <a:latin typeface="Calibri"/>
                <a:cs typeface="Calibri"/>
              </a:rPr>
              <a:t> </a:t>
            </a:r>
            <a:r>
              <a:rPr sz="1100" spc="-10" dirty="0">
                <a:latin typeface="Calibri"/>
                <a:cs typeface="Calibri"/>
              </a:rPr>
              <a:t>to</a:t>
            </a:r>
            <a:r>
              <a:rPr sz="1100" spc="45" dirty="0">
                <a:latin typeface="Calibri"/>
                <a:cs typeface="Calibri"/>
              </a:rPr>
              <a:t> </a:t>
            </a:r>
            <a:r>
              <a:rPr sz="1100" spc="-10" dirty="0">
                <a:latin typeface="Calibri"/>
                <a:cs typeface="Calibri"/>
              </a:rPr>
              <a:t>areas</a:t>
            </a:r>
            <a:r>
              <a:rPr sz="1100" spc="35" dirty="0">
                <a:latin typeface="Calibri"/>
                <a:cs typeface="Calibri"/>
              </a:rPr>
              <a:t> </a:t>
            </a:r>
            <a:r>
              <a:rPr sz="1100" dirty="0">
                <a:latin typeface="Calibri"/>
                <a:cs typeface="Calibri"/>
              </a:rPr>
              <a:t>of</a:t>
            </a:r>
            <a:r>
              <a:rPr sz="1100" spc="35" dirty="0">
                <a:latin typeface="Calibri"/>
                <a:cs typeface="Calibri"/>
              </a:rPr>
              <a:t> </a:t>
            </a:r>
            <a:r>
              <a:rPr sz="1100" spc="-5" dirty="0">
                <a:latin typeface="Calibri"/>
                <a:cs typeface="Calibri"/>
              </a:rPr>
              <a:t>personal</a:t>
            </a:r>
            <a:r>
              <a:rPr sz="1100" spc="35" dirty="0">
                <a:latin typeface="Calibri"/>
                <a:cs typeface="Calibri"/>
              </a:rPr>
              <a:t> </a:t>
            </a:r>
            <a:r>
              <a:rPr sz="1100" spc="-10" dirty="0">
                <a:latin typeface="Calibri"/>
                <a:cs typeface="Calibri"/>
              </a:rPr>
              <a:t>interest,</a:t>
            </a:r>
            <a:r>
              <a:rPr sz="1100" spc="40" dirty="0">
                <a:latin typeface="Calibri"/>
                <a:cs typeface="Calibri"/>
              </a:rPr>
              <a:t> </a:t>
            </a:r>
            <a:r>
              <a:rPr sz="1100" dirty="0">
                <a:latin typeface="Calibri"/>
                <a:cs typeface="Calibri"/>
              </a:rPr>
              <a:t>as</a:t>
            </a:r>
            <a:r>
              <a:rPr sz="1100" spc="25" dirty="0">
                <a:latin typeface="Calibri"/>
                <a:cs typeface="Calibri"/>
              </a:rPr>
              <a:t> </a:t>
            </a:r>
            <a:r>
              <a:rPr sz="1100" spc="-5" dirty="0">
                <a:latin typeface="Calibri"/>
                <a:cs typeface="Calibri"/>
              </a:rPr>
              <a:t>well</a:t>
            </a:r>
            <a:r>
              <a:rPr sz="1100" spc="35" dirty="0">
                <a:latin typeface="Calibri"/>
                <a:cs typeface="Calibri"/>
              </a:rPr>
              <a:t> </a:t>
            </a:r>
            <a:r>
              <a:rPr sz="1100" dirty="0">
                <a:latin typeface="Calibri"/>
                <a:cs typeface="Calibri"/>
              </a:rPr>
              <a:t>as</a:t>
            </a:r>
            <a:r>
              <a:rPr sz="1100" spc="35" dirty="0">
                <a:latin typeface="Calibri"/>
                <a:cs typeface="Calibri"/>
              </a:rPr>
              <a:t> </a:t>
            </a:r>
            <a:r>
              <a:rPr sz="1100" spc="-5" dirty="0">
                <a:latin typeface="Calibri"/>
                <a:cs typeface="Calibri"/>
              </a:rPr>
              <a:t>encouraging</a:t>
            </a:r>
            <a:r>
              <a:rPr sz="1100" spc="35" dirty="0">
                <a:latin typeface="Calibri"/>
                <a:cs typeface="Calibri"/>
              </a:rPr>
              <a:t> </a:t>
            </a:r>
            <a:r>
              <a:rPr sz="1100" spc="-10" dirty="0">
                <a:latin typeface="Calibri"/>
                <a:cs typeface="Calibri"/>
              </a:rPr>
              <a:t>research</a:t>
            </a:r>
            <a:r>
              <a:rPr sz="1100" dirty="0">
                <a:latin typeface="Calibri"/>
                <a:cs typeface="Calibri"/>
              </a:rPr>
              <a:t> </a:t>
            </a:r>
            <a:r>
              <a:rPr sz="1100" spc="5" dirty="0">
                <a:latin typeface="Calibri"/>
                <a:cs typeface="Calibri"/>
              </a:rPr>
              <a:t>crea�vity</a:t>
            </a:r>
            <a:r>
              <a:rPr sz="1100" spc="365" dirty="0">
                <a:latin typeface="Calibri"/>
                <a:cs typeface="Calibri"/>
              </a:rPr>
              <a:t> </a:t>
            </a:r>
            <a:r>
              <a:rPr sz="1100" spc="-5" dirty="0">
                <a:latin typeface="Calibri"/>
                <a:cs typeface="Calibri"/>
              </a:rPr>
              <a:t>an</a:t>
            </a:r>
            <a:r>
              <a:rPr sz="1100" dirty="0">
                <a:latin typeface="Calibri"/>
                <a:cs typeface="Calibri"/>
              </a:rPr>
              <a:t>d</a:t>
            </a:r>
            <a:r>
              <a:rPr sz="1100" spc="360" dirty="0">
                <a:latin typeface="Calibri"/>
                <a:cs typeface="Calibri"/>
              </a:rPr>
              <a:t> </a:t>
            </a:r>
            <a:r>
              <a:rPr sz="1100" spc="15" dirty="0">
                <a:latin typeface="Calibri"/>
                <a:cs typeface="Calibri"/>
              </a:rPr>
              <a:t>ini�a�ve.</a:t>
            </a:r>
            <a:r>
              <a:rPr sz="1100" spc="360" dirty="0">
                <a:latin typeface="Calibri"/>
                <a:cs typeface="Calibri"/>
              </a:rPr>
              <a:t> </a:t>
            </a:r>
            <a:r>
              <a:rPr sz="1100" spc="-5" dirty="0">
                <a:latin typeface="Calibri"/>
                <a:cs typeface="Calibri"/>
              </a:rPr>
              <a:t>It</a:t>
            </a:r>
            <a:r>
              <a:rPr sz="1100" spc="365" dirty="0">
                <a:latin typeface="Calibri"/>
                <a:cs typeface="Calibri"/>
              </a:rPr>
              <a:t> </a:t>
            </a:r>
            <a:r>
              <a:rPr sz="1100" spc="-5" dirty="0">
                <a:latin typeface="Calibri"/>
                <a:cs typeface="Calibri"/>
              </a:rPr>
              <a:t>will</a:t>
            </a:r>
            <a:r>
              <a:rPr sz="1100" spc="360" dirty="0">
                <a:latin typeface="Calibri"/>
                <a:cs typeface="Calibri"/>
              </a:rPr>
              <a:t> </a:t>
            </a:r>
            <a:r>
              <a:rPr sz="1100" spc="-10" dirty="0">
                <a:latin typeface="Calibri"/>
                <a:cs typeface="Calibri"/>
              </a:rPr>
              <a:t>be</a:t>
            </a:r>
            <a:r>
              <a:rPr sz="1100" spc="365" dirty="0">
                <a:latin typeface="Calibri"/>
                <a:cs typeface="Calibri"/>
              </a:rPr>
              <a:t> </a:t>
            </a:r>
            <a:r>
              <a:rPr sz="1100" spc="-5" dirty="0">
                <a:latin typeface="Calibri"/>
                <a:cs typeface="Calibri"/>
              </a:rPr>
              <a:t>set</a:t>
            </a:r>
            <a:r>
              <a:rPr sz="1100" spc="365" dirty="0">
                <a:latin typeface="Calibri"/>
                <a:cs typeface="Calibri"/>
              </a:rPr>
              <a:t> </a:t>
            </a:r>
            <a:r>
              <a:rPr sz="1100" spc="-10" dirty="0">
                <a:latin typeface="Calibri"/>
                <a:cs typeface="Calibri"/>
              </a:rPr>
              <a:t>frequently</a:t>
            </a:r>
            <a:r>
              <a:rPr sz="1100" spc="355" dirty="0">
                <a:latin typeface="Calibri"/>
                <a:cs typeface="Calibri"/>
              </a:rPr>
              <a:t> </a:t>
            </a:r>
            <a:r>
              <a:rPr sz="1100" spc="-5" dirty="0">
                <a:latin typeface="Calibri"/>
                <a:cs typeface="Calibri"/>
              </a:rPr>
              <a:t>an</a:t>
            </a:r>
            <a:r>
              <a:rPr sz="1100" dirty="0">
                <a:latin typeface="Calibri"/>
                <a:cs typeface="Calibri"/>
              </a:rPr>
              <a:t>d</a:t>
            </a:r>
            <a:r>
              <a:rPr sz="1100" spc="360" dirty="0">
                <a:latin typeface="Calibri"/>
                <a:cs typeface="Calibri"/>
              </a:rPr>
              <a:t> </a:t>
            </a:r>
            <a:r>
              <a:rPr sz="1100" spc="-15" dirty="0">
                <a:latin typeface="Calibri"/>
                <a:cs typeface="Calibri"/>
              </a:rPr>
              <a:t>regularly,</a:t>
            </a:r>
            <a:r>
              <a:rPr sz="1100" spc="360" dirty="0">
                <a:latin typeface="Calibri"/>
                <a:cs typeface="Calibri"/>
              </a:rPr>
              <a:t> </a:t>
            </a:r>
            <a:r>
              <a:rPr sz="1100" spc="-5" dirty="0">
                <a:latin typeface="Calibri"/>
                <a:cs typeface="Calibri"/>
              </a:rPr>
              <a:t>an</a:t>
            </a:r>
            <a:r>
              <a:rPr sz="1100" dirty="0">
                <a:latin typeface="Calibri"/>
                <a:cs typeface="Calibri"/>
              </a:rPr>
              <a:t>d</a:t>
            </a:r>
            <a:r>
              <a:rPr sz="1100" spc="360" dirty="0">
                <a:latin typeface="Calibri"/>
                <a:cs typeface="Calibri"/>
              </a:rPr>
              <a:t> </a:t>
            </a:r>
            <a:r>
              <a:rPr sz="1100" spc="-5" dirty="0">
                <a:latin typeface="Calibri"/>
                <a:cs typeface="Calibri"/>
              </a:rPr>
              <a:t>will</a:t>
            </a:r>
            <a:r>
              <a:rPr sz="1100" spc="-250" dirty="0">
                <a:latin typeface="Calibri"/>
                <a:cs typeface="Calibri"/>
              </a:rPr>
              <a:t> </a:t>
            </a:r>
            <a:r>
              <a:rPr sz="1100" spc="-430" dirty="0">
                <a:latin typeface="Calibri"/>
                <a:cs typeface="Calibri"/>
              </a:rPr>
              <a:t>be</a:t>
            </a:r>
            <a:r>
              <a:rPr sz="1100" spc="-5" dirty="0">
                <a:latin typeface="Calibri"/>
                <a:cs typeface="Calibri"/>
              </a:rPr>
              <a:t> </a:t>
            </a:r>
            <a:r>
              <a:rPr sz="1100" spc="-10" dirty="0">
                <a:latin typeface="Calibri"/>
                <a:cs typeface="Calibri"/>
              </a:rPr>
              <a:t>appropriate</a:t>
            </a:r>
            <a:r>
              <a:rPr sz="1100" spc="-30" dirty="0">
                <a:latin typeface="Calibri"/>
                <a:cs typeface="Calibri"/>
              </a:rPr>
              <a:t> </a:t>
            </a:r>
            <a:r>
              <a:rPr sz="1100" spc="-10" dirty="0">
                <a:latin typeface="Calibri"/>
                <a:cs typeface="Calibri"/>
              </a:rPr>
              <a:t>to</a:t>
            </a:r>
            <a:r>
              <a:rPr sz="1100" spc="-30" dirty="0">
                <a:latin typeface="Calibri"/>
                <a:cs typeface="Calibri"/>
              </a:rPr>
              <a:t> </a:t>
            </a:r>
            <a:r>
              <a:rPr sz="1100" spc="-5" dirty="0">
                <a:latin typeface="Calibri"/>
                <a:cs typeface="Calibri"/>
              </a:rPr>
              <a:t>the</a:t>
            </a:r>
            <a:r>
              <a:rPr sz="1100" spc="-30" dirty="0">
                <a:latin typeface="Calibri"/>
                <a:cs typeface="Calibri"/>
              </a:rPr>
              <a:t> </a:t>
            </a:r>
            <a:r>
              <a:rPr sz="1100" dirty="0">
                <a:latin typeface="Calibri"/>
                <a:cs typeface="Calibri"/>
              </a:rPr>
              <a:t>topic</a:t>
            </a:r>
            <a:r>
              <a:rPr sz="1100" spc="-35" dirty="0">
                <a:latin typeface="Calibri"/>
                <a:cs typeface="Calibri"/>
              </a:rPr>
              <a:t> </a:t>
            </a:r>
            <a:r>
              <a:rPr sz="1100" spc="-5" dirty="0">
                <a:latin typeface="Calibri"/>
                <a:cs typeface="Calibri"/>
              </a:rPr>
              <a:t>a</a:t>
            </a:r>
            <a:r>
              <a:rPr sz="1100" spc="-20" dirty="0">
                <a:latin typeface="Calibri"/>
                <a:cs typeface="Calibri"/>
              </a:rPr>
              <a:t>n</a:t>
            </a:r>
            <a:r>
              <a:rPr sz="1100" dirty="0">
                <a:latin typeface="Calibri"/>
                <a:cs typeface="Calibri"/>
              </a:rPr>
              <a:t>d</a:t>
            </a:r>
            <a:r>
              <a:rPr sz="1100" spc="-25" dirty="0">
                <a:latin typeface="Calibri"/>
                <a:cs typeface="Calibri"/>
              </a:rPr>
              <a:t> </a:t>
            </a:r>
            <a:r>
              <a:rPr sz="1100" spc="15" dirty="0">
                <a:latin typeface="Calibri"/>
                <a:cs typeface="Calibri"/>
              </a:rPr>
              <a:t>ac�vi�es</a:t>
            </a:r>
            <a:r>
              <a:rPr sz="1100" spc="-25" dirty="0">
                <a:latin typeface="Calibri"/>
                <a:cs typeface="Calibri"/>
              </a:rPr>
              <a:t> </a:t>
            </a:r>
            <a:r>
              <a:rPr sz="1100" spc="-15" dirty="0">
                <a:latin typeface="Calibri"/>
                <a:cs typeface="Calibri"/>
              </a:rPr>
              <a:t>covered.</a:t>
            </a:r>
            <a:r>
              <a:rPr sz="1100" spc="-25" dirty="0">
                <a:latin typeface="Calibri"/>
                <a:cs typeface="Calibri"/>
              </a:rPr>
              <a:t> </a:t>
            </a:r>
            <a:r>
              <a:rPr sz="1100" spc="-5" dirty="0">
                <a:latin typeface="Calibri"/>
                <a:cs typeface="Calibri"/>
              </a:rPr>
              <a:t>In</a:t>
            </a:r>
            <a:r>
              <a:rPr sz="1100" spc="-25" dirty="0">
                <a:latin typeface="Calibri"/>
                <a:cs typeface="Calibri"/>
              </a:rPr>
              <a:t> </a:t>
            </a:r>
            <a:r>
              <a:rPr sz="1100" spc="-15" dirty="0">
                <a:latin typeface="Calibri"/>
                <a:cs typeface="Calibri"/>
              </a:rPr>
              <a:t>general,</a:t>
            </a:r>
            <a:r>
              <a:rPr sz="1100" spc="-25" dirty="0">
                <a:latin typeface="Calibri"/>
                <a:cs typeface="Calibri"/>
              </a:rPr>
              <a:t> </a:t>
            </a:r>
            <a:r>
              <a:rPr sz="1100" spc="-10" dirty="0">
                <a:latin typeface="Calibri"/>
                <a:cs typeface="Calibri"/>
              </a:rPr>
              <a:t>KS3</a:t>
            </a:r>
            <a:r>
              <a:rPr sz="1100" spc="-30" dirty="0">
                <a:latin typeface="Calibri"/>
                <a:cs typeface="Calibri"/>
              </a:rPr>
              <a:t> </a:t>
            </a:r>
            <a:r>
              <a:rPr sz="1100" spc="-5" dirty="0">
                <a:latin typeface="Calibri"/>
                <a:cs typeface="Calibri"/>
              </a:rPr>
              <a:t>lessons</a:t>
            </a:r>
            <a:r>
              <a:rPr sz="1100" spc="-35" dirty="0">
                <a:latin typeface="Calibri"/>
                <a:cs typeface="Calibri"/>
              </a:rPr>
              <a:t> </a:t>
            </a:r>
            <a:r>
              <a:rPr sz="1100" spc="-5" dirty="0">
                <a:latin typeface="Calibri"/>
                <a:cs typeface="Calibri"/>
              </a:rPr>
              <a:t>will</a:t>
            </a:r>
            <a:r>
              <a:rPr sz="1100" spc="-35" dirty="0">
                <a:latin typeface="Calibri"/>
                <a:cs typeface="Calibri"/>
              </a:rPr>
              <a:t> </a:t>
            </a:r>
            <a:r>
              <a:rPr sz="1100" spc="-15" dirty="0">
                <a:latin typeface="Calibri"/>
                <a:cs typeface="Calibri"/>
              </a:rPr>
              <a:t>have</a:t>
            </a:r>
            <a:r>
              <a:rPr sz="1100" spc="-30" dirty="0">
                <a:latin typeface="Calibri"/>
                <a:cs typeface="Calibri"/>
              </a:rPr>
              <a:t> </a:t>
            </a:r>
            <a:r>
              <a:rPr sz="1100" spc="-10" dirty="0">
                <a:latin typeface="Calibri"/>
                <a:cs typeface="Calibri"/>
              </a:rPr>
              <a:t>the</a:t>
            </a:r>
            <a:r>
              <a:rPr sz="1100" spc="-5" dirty="0">
                <a:latin typeface="Calibri"/>
                <a:cs typeface="Calibri"/>
              </a:rPr>
              <a:t> </a:t>
            </a:r>
            <a:r>
              <a:rPr sz="1100" spc="-10" dirty="0">
                <a:latin typeface="Calibri"/>
                <a:cs typeface="Calibri"/>
              </a:rPr>
              <a:t>equivalent</a:t>
            </a:r>
            <a:r>
              <a:rPr sz="1100" spc="150" dirty="0">
                <a:latin typeface="Calibri"/>
                <a:cs typeface="Calibri"/>
              </a:rPr>
              <a:t> </a:t>
            </a:r>
            <a:r>
              <a:rPr sz="1100" dirty="0">
                <a:latin typeface="Calibri"/>
                <a:cs typeface="Calibri"/>
              </a:rPr>
              <a:t>of</a:t>
            </a:r>
            <a:r>
              <a:rPr sz="1100" spc="145" dirty="0">
                <a:latin typeface="Calibri"/>
                <a:cs typeface="Calibri"/>
              </a:rPr>
              <a:t> </a:t>
            </a:r>
            <a:r>
              <a:rPr sz="1100" spc="-15" dirty="0">
                <a:latin typeface="Calibri"/>
                <a:cs typeface="Calibri"/>
              </a:rPr>
              <a:t>30</a:t>
            </a:r>
            <a:r>
              <a:rPr sz="1100" spc="150" dirty="0">
                <a:latin typeface="Calibri"/>
                <a:cs typeface="Calibri"/>
              </a:rPr>
              <a:t> </a:t>
            </a:r>
            <a:r>
              <a:rPr sz="1100" spc="-5" dirty="0">
                <a:latin typeface="Calibri"/>
                <a:cs typeface="Calibri"/>
              </a:rPr>
              <a:t>minutes</a:t>
            </a:r>
            <a:r>
              <a:rPr sz="1100" spc="145" dirty="0">
                <a:latin typeface="Calibri"/>
                <a:cs typeface="Calibri"/>
              </a:rPr>
              <a:t> </a:t>
            </a:r>
            <a:r>
              <a:rPr sz="1100" dirty="0">
                <a:latin typeface="Calibri"/>
                <a:cs typeface="Calibri"/>
              </a:rPr>
              <a:t>a</a:t>
            </a:r>
            <a:r>
              <a:rPr sz="1100" spc="155" dirty="0">
                <a:latin typeface="Calibri"/>
                <a:cs typeface="Calibri"/>
              </a:rPr>
              <a:t> </a:t>
            </a:r>
            <a:r>
              <a:rPr lang="en-GB" sz="1100" spc="-5" dirty="0">
                <a:latin typeface="Calibri"/>
                <a:cs typeface="Calibri"/>
              </a:rPr>
              <a:t>month in Y7 &amp; 30 minutes a fortnight in Y9. </a:t>
            </a:r>
            <a:r>
              <a:rPr sz="1100" spc="-5" dirty="0">
                <a:latin typeface="Calibri"/>
                <a:cs typeface="Calibri"/>
              </a:rPr>
              <a:t>All</a:t>
            </a:r>
            <a:r>
              <a:rPr sz="1100" spc="-25" dirty="0">
                <a:latin typeface="Calibri"/>
                <a:cs typeface="Calibri"/>
              </a:rPr>
              <a:t> </a:t>
            </a:r>
            <a:r>
              <a:rPr sz="1100" spc="-5" dirty="0">
                <a:latin typeface="Calibri"/>
                <a:cs typeface="Calibri"/>
              </a:rPr>
              <a:t>tasks</a:t>
            </a:r>
            <a:r>
              <a:rPr sz="1100" spc="-25" dirty="0">
                <a:latin typeface="Calibri"/>
                <a:cs typeface="Calibri"/>
              </a:rPr>
              <a:t> </a:t>
            </a:r>
            <a:r>
              <a:rPr sz="1100" spc="-5" dirty="0">
                <a:latin typeface="Calibri"/>
                <a:cs typeface="Calibri"/>
              </a:rPr>
              <a:t>will</a:t>
            </a:r>
            <a:r>
              <a:rPr sz="1100" spc="-25" dirty="0">
                <a:latin typeface="Calibri"/>
                <a:cs typeface="Calibri"/>
              </a:rPr>
              <a:t> </a:t>
            </a:r>
            <a:r>
              <a:rPr sz="1100" spc="-15" dirty="0">
                <a:latin typeface="Calibri"/>
                <a:cs typeface="Calibri"/>
              </a:rPr>
              <a:t>be</a:t>
            </a:r>
            <a:r>
              <a:rPr sz="1100" spc="-5" dirty="0">
                <a:latin typeface="Calibri"/>
                <a:cs typeface="Calibri"/>
              </a:rPr>
              <a:t> </a:t>
            </a:r>
            <a:r>
              <a:rPr sz="1100" dirty="0">
                <a:latin typeface="Calibri"/>
                <a:cs typeface="Calibri"/>
              </a:rPr>
              <a:t>set</a:t>
            </a:r>
            <a:r>
              <a:rPr sz="1100" spc="315" dirty="0">
                <a:latin typeface="Calibri"/>
                <a:cs typeface="Calibri"/>
              </a:rPr>
              <a:t> </a:t>
            </a:r>
            <a:r>
              <a:rPr sz="1100" spc="-5" dirty="0">
                <a:latin typeface="Calibri"/>
                <a:cs typeface="Calibri"/>
              </a:rPr>
              <a:t>an</a:t>
            </a:r>
            <a:r>
              <a:rPr sz="1100" dirty="0">
                <a:latin typeface="Calibri"/>
                <a:cs typeface="Calibri"/>
              </a:rPr>
              <a:t>d</a:t>
            </a:r>
            <a:r>
              <a:rPr sz="1100" spc="325" dirty="0">
                <a:latin typeface="Calibri"/>
                <a:cs typeface="Calibri"/>
              </a:rPr>
              <a:t> </a:t>
            </a:r>
            <a:r>
              <a:rPr sz="1100" spc="-5" dirty="0">
                <a:latin typeface="Calibri"/>
                <a:cs typeface="Calibri"/>
              </a:rPr>
              <a:t>monitored</a:t>
            </a:r>
            <a:r>
              <a:rPr sz="1100" spc="325" dirty="0">
                <a:latin typeface="Calibri"/>
                <a:cs typeface="Calibri"/>
              </a:rPr>
              <a:t> </a:t>
            </a:r>
            <a:r>
              <a:rPr sz="1100" spc="-5" dirty="0">
                <a:latin typeface="Calibri"/>
                <a:cs typeface="Calibri"/>
              </a:rPr>
              <a:t>through</a:t>
            </a:r>
            <a:r>
              <a:rPr sz="1100" spc="325" dirty="0">
                <a:latin typeface="Calibri"/>
                <a:cs typeface="Calibri"/>
              </a:rPr>
              <a:t> </a:t>
            </a:r>
            <a:r>
              <a:rPr sz="1100" dirty="0">
                <a:latin typeface="Calibri"/>
                <a:cs typeface="Calibri"/>
              </a:rPr>
              <a:t>Class</a:t>
            </a:r>
            <a:r>
              <a:rPr sz="1100" spc="325" dirty="0">
                <a:latin typeface="Calibri"/>
                <a:cs typeface="Calibri"/>
              </a:rPr>
              <a:t> </a:t>
            </a:r>
            <a:r>
              <a:rPr sz="1100" spc="-5" dirty="0">
                <a:latin typeface="Calibri"/>
                <a:cs typeface="Calibri"/>
              </a:rPr>
              <a:t>Charts,</a:t>
            </a:r>
            <a:r>
              <a:rPr sz="1100" spc="325" dirty="0">
                <a:latin typeface="Calibri"/>
                <a:cs typeface="Calibri"/>
              </a:rPr>
              <a:t> </a:t>
            </a:r>
            <a:r>
              <a:rPr sz="1100" spc="-5" dirty="0">
                <a:latin typeface="Calibri"/>
                <a:cs typeface="Calibri"/>
              </a:rPr>
              <a:t>an</a:t>
            </a:r>
            <a:r>
              <a:rPr sz="1100" dirty="0">
                <a:latin typeface="Calibri"/>
                <a:cs typeface="Calibri"/>
              </a:rPr>
              <a:t>d</a:t>
            </a:r>
            <a:r>
              <a:rPr sz="1100" spc="310" dirty="0">
                <a:latin typeface="Calibri"/>
                <a:cs typeface="Calibri"/>
              </a:rPr>
              <a:t> </a:t>
            </a:r>
            <a:r>
              <a:rPr sz="1100" spc="-10" dirty="0">
                <a:latin typeface="Calibri"/>
                <a:cs typeface="Calibri"/>
              </a:rPr>
              <a:t>where</a:t>
            </a:r>
            <a:r>
              <a:rPr sz="1100" spc="330" dirty="0">
                <a:latin typeface="Calibri"/>
                <a:cs typeface="Calibri"/>
              </a:rPr>
              <a:t> </a:t>
            </a:r>
            <a:r>
              <a:rPr sz="1100" spc="-5" dirty="0">
                <a:latin typeface="Calibri"/>
                <a:cs typeface="Calibri"/>
              </a:rPr>
              <a:t>possible</a:t>
            </a:r>
            <a:r>
              <a:rPr sz="1100" spc="315" dirty="0">
                <a:latin typeface="Calibri"/>
                <a:cs typeface="Calibri"/>
              </a:rPr>
              <a:t> </a:t>
            </a:r>
            <a:r>
              <a:rPr sz="1100" spc="-5" dirty="0">
                <a:latin typeface="Calibri"/>
                <a:cs typeface="Calibri"/>
              </a:rPr>
              <a:t>will</a:t>
            </a:r>
            <a:r>
              <a:rPr sz="1100" spc="325" dirty="0">
                <a:latin typeface="Calibri"/>
                <a:cs typeface="Calibri"/>
              </a:rPr>
              <a:t> </a:t>
            </a:r>
            <a:r>
              <a:rPr sz="1100" spc="-10" dirty="0">
                <a:latin typeface="Calibri"/>
                <a:cs typeface="Calibri"/>
              </a:rPr>
              <a:t>be</a:t>
            </a:r>
            <a:r>
              <a:rPr sz="1100" spc="330" dirty="0">
                <a:latin typeface="Calibri"/>
                <a:cs typeface="Calibri"/>
              </a:rPr>
              <a:t> </a:t>
            </a:r>
            <a:r>
              <a:rPr sz="1100" spc="-10" dirty="0">
                <a:latin typeface="Calibri"/>
                <a:cs typeface="Calibri"/>
              </a:rPr>
              <a:t>clearly</a:t>
            </a:r>
            <a:r>
              <a:rPr sz="1100" spc="-5" dirty="0">
                <a:latin typeface="Calibri"/>
                <a:cs typeface="Calibri"/>
              </a:rPr>
              <a:t> diﬀeren�ated </a:t>
            </a:r>
            <a:r>
              <a:rPr sz="1100" spc="-10" dirty="0">
                <a:latin typeface="Calibri"/>
                <a:cs typeface="Calibri"/>
              </a:rPr>
              <a:t>to</a:t>
            </a:r>
            <a:r>
              <a:rPr sz="1100" spc="5" dirty="0">
                <a:latin typeface="Calibri"/>
                <a:cs typeface="Calibri"/>
              </a:rPr>
              <a:t> </a:t>
            </a:r>
            <a:r>
              <a:rPr sz="1100" spc="-10" dirty="0">
                <a:latin typeface="Calibri"/>
                <a:cs typeface="Calibri"/>
              </a:rPr>
              <a:t>provide </a:t>
            </a:r>
            <a:r>
              <a:rPr sz="1100" spc="-5" dirty="0">
                <a:latin typeface="Calibri"/>
                <a:cs typeface="Calibri"/>
              </a:rPr>
              <a:t>meaningful</a:t>
            </a:r>
            <a:r>
              <a:rPr sz="1100" dirty="0">
                <a:latin typeface="Calibri"/>
                <a:cs typeface="Calibri"/>
              </a:rPr>
              <a:t> </a:t>
            </a:r>
            <a:r>
              <a:rPr sz="1100" spc="-5" dirty="0">
                <a:latin typeface="Calibri"/>
                <a:cs typeface="Calibri"/>
              </a:rPr>
              <a:t>an</a:t>
            </a:r>
            <a:r>
              <a:rPr sz="1100" dirty="0">
                <a:latin typeface="Calibri"/>
                <a:cs typeface="Calibri"/>
              </a:rPr>
              <a:t>d</a:t>
            </a:r>
            <a:r>
              <a:rPr sz="1100" spc="-5" dirty="0">
                <a:latin typeface="Calibri"/>
                <a:cs typeface="Calibri"/>
              </a:rPr>
              <a:t> accessible</a:t>
            </a:r>
            <a:r>
              <a:rPr sz="1100" spc="-10" dirty="0">
                <a:latin typeface="Calibri"/>
                <a:cs typeface="Calibri"/>
              </a:rPr>
              <a:t> </a:t>
            </a:r>
            <a:r>
              <a:rPr sz="1100" spc="20" dirty="0">
                <a:latin typeface="Calibri"/>
                <a:cs typeface="Calibri"/>
              </a:rPr>
              <a:t>ac�vi�es</a:t>
            </a:r>
            <a:r>
              <a:rPr sz="1100" dirty="0">
                <a:latin typeface="Calibri"/>
                <a:cs typeface="Calibri"/>
              </a:rPr>
              <a:t> </a:t>
            </a:r>
            <a:r>
              <a:rPr sz="1100" spc="-15" dirty="0">
                <a:latin typeface="Calibri"/>
                <a:cs typeface="Calibri"/>
              </a:rPr>
              <a:t>for</a:t>
            </a:r>
            <a:r>
              <a:rPr sz="1100" dirty="0">
                <a:latin typeface="Calibri"/>
                <a:cs typeface="Calibri"/>
              </a:rPr>
              <a:t> </a:t>
            </a:r>
            <a:r>
              <a:rPr sz="1100" spc="-5" dirty="0">
                <a:latin typeface="Calibri"/>
                <a:cs typeface="Calibri"/>
              </a:rPr>
              <a:t>students.</a:t>
            </a:r>
            <a:endParaRPr sz="1100" dirty="0">
              <a:latin typeface="Calibri"/>
              <a:cs typeface="Calibri"/>
            </a:endParaRPr>
          </a:p>
        </p:txBody>
      </p:sp>
      <p:pic>
        <p:nvPicPr>
          <p:cNvPr id="3" name="object 3" descr="Class Charts | University of Birmingham School "/>
          <p:cNvPicPr/>
          <p:nvPr/>
        </p:nvPicPr>
        <p:blipFill>
          <a:blip r:embed="rId2" cstate="print"/>
          <a:stretch>
            <a:fillRect/>
          </a:stretch>
        </p:blipFill>
        <p:spPr>
          <a:xfrm>
            <a:off x="5302250" y="2908300"/>
            <a:ext cx="1943988" cy="1141160"/>
          </a:xfrm>
          <a:prstGeom prst="rect">
            <a:avLst/>
          </a:prstGeom>
        </p:spPr>
      </p:pic>
      <p:sp>
        <p:nvSpPr>
          <p:cNvPr id="4" name="object 4"/>
          <p:cNvSpPr txBox="1">
            <a:spLocks noGrp="1"/>
          </p:cNvSpPr>
          <p:nvPr>
            <p:ph type="sldNum" sz="quarter" idx="7"/>
          </p:nvPr>
        </p:nvSpPr>
        <p:spPr>
          <a:prstGeom prst="rect">
            <a:avLst/>
          </a:prstGeom>
        </p:spPr>
        <p:txBody>
          <a:bodyPr vert="horz" wrap="square" lIns="0" tIns="0" rIns="0" bIns="0" rtlCol="0">
            <a:spAutoFit/>
          </a:bodyPr>
          <a:lstStyle/>
          <a:p>
            <a:pPr marL="12700">
              <a:lnSpc>
                <a:spcPts val="1150"/>
              </a:lnSpc>
            </a:pPr>
            <a:r>
              <a:rPr dirty="0"/>
              <a:t>Page</a:t>
            </a:r>
            <a:r>
              <a:rPr spc="-25" dirty="0"/>
              <a:t> </a:t>
            </a:r>
            <a:fld id="{81D60167-4931-47E6-BA6A-407CBD079E47}" type="slidenum">
              <a:rPr b="1" dirty="0">
                <a:latin typeface="Calibri"/>
                <a:cs typeface="Calibri"/>
              </a:rPr>
              <a:t>2</a:t>
            </a:fld>
            <a:r>
              <a:rPr b="1" spc="-5" dirty="0">
                <a:latin typeface="Calibri"/>
                <a:cs typeface="Calibri"/>
              </a:rPr>
              <a:t> </a:t>
            </a:r>
            <a:r>
              <a:rPr dirty="0"/>
              <a:t>of</a:t>
            </a:r>
            <a:r>
              <a:rPr spc="-20" dirty="0"/>
              <a:t> </a:t>
            </a:r>
            <a:r>
              <a:rPr b="1" spc="-50" dirty="0">
                <a:latin typeface="Calibri"/>
                <a:cs typeface="Calibri"/>
              </a:rPr>
              <a:t>2</a:t>
            </a:r>
          </a:p>
        </p:txBody>
      </p:sp>
      <p:sp>
        <p:nvSpPr>
          <p:cNvPr id="5" name="object 5"/>
          <p:cNvSpPr txBox="1">
            <a:spLocks noGrp="1"/>
          </p:cNvSpPr>
          <p:nvPr>
            <p:ph type="ftr" sz="quarter" idx="5"/>
          </p:nvPr>
        </p:nvSpPr>
        <p:spPr>
          <a:prstGeom prst="rect">
            <a:avLst/>
          </a:prstGeom>
        </p:spPr>
        <p:txBody>
          <a:bodyPr vert="horz" wrap="square" lIns="0" tIns="0" rIns="0" bIns="0" rtlCol="0">
            <a:spAutoFit/>
          </a:bodyPr>
          <a:lstStyle/>
          <a:p>
            <a:pPr marL="12700">
              <a:lnSpc>
                <a:spcPts val="1045"/>
              </a:lnSpc>
            </a:pPr>
            <a:r>
              <a:rPr dirty="0"/>
              <a:t>Chosen</a:t>
            </a:r>
            <a:r>
              <a:rPr spc="-15" dirty="0"/>
              <a:t> </a:t>
            </a:r>
            <a:r>
              <a:rPr dirty="0"/>
              <a:t>Hill</a:t>
            </a:r>
            <a:r>
              <a:rPr spc="-20" dirty="0"/>
              <a:t> </a:t>
            </a:r>
            <a:r>
              <a:rPr dirty="0"/>
              <a:t>School</a:t>
            </a:r>
            <a:r>
              <a:rPr spc="-20" dirty="0"/>
              <a:t> </a:t>
            </a:r>
            <a:r>
              <a:rPr dirty="0"/>
              <a:t>Curriculum</a:t>
            </a:r>
            <a:r>
              <a:rPr spc="-10" dirty="0"/>
              <a:t> </a:t>
            </a:r>
            <a:r>
              <a:rPr dirty="0"/>
              <a:t>Ra�onale:</a:t>
            </a:r>
            <a:r>
              <a:rPr spc="-20" dirty="0"/>
              <a:t> </a:t>
            </a:r>
            <a:r>
              <a:rPr dirty="0"/>
              <a:t>RELIGIOUS</a:t>
            </a:r>
            <a:r>
              <a:rPr spc="-20" dirty="0"/>
              <a:t> </a:t>
            </a:r>
            <a:r>
              <a:rPr spc="-45" dirty="0"/>
              <a:t>STUDIES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8A947F3F0E26E4989F8ECE68BAE6983" ma:contentTypeVersion="8" ma:contentTypeDescription="Create a new document." ma:contentTypeScope="" ma:versionID="0fd7f68f944c74416b053ea6e3fb6970">
  <xsd:schema xmlns:xsd="http://www.w3.org/2001/XMLSchema" xmlns:xs="http://www.w3.org/2001/XMLSchema" xmlns:p="http://schemas.microsoft.com/office/2006/metadata/properties" xmlns:ns2="423c4b8b-f4a7-4eab-b7d3-cb2ebf996f3c" xmlns:ns3="0aba31ba-e239-4783-a95a-451dd5287272" targetNamespace="http://schemas.microsoft.com/office/2006/metadata/properties" ma:root="true" ma:fieldsID="196fc31b6d2d661ba932cec7f112ce1f" ns2:_="" ns3:_="">
    <xsd:import namespace="423c4b8b-f4a7-4eab-b7d3-cb2ebf996f3c"/>
    <xsd:import namespace="0aba31ba-e239-4783-a95a-451dd528727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3c4b8b-f4a7-4eab-b7d3-cb2ebf996f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aba31ba-e239-4783-a95a-451dd528727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E58B396-DB06-4086-9CD2-A220405A3911}">
  <ds:schemaRefs>
    <ds:schemaRef ds:uri="http://schemas.microsoft.com/office/2006/documentManagement/types"/>
    <ds:schemaRef ds:uri="http://purl.org/dc/terms/"/>
    <ds:schemaRef ds:uri="http://purl.org/dc/dcmitype/"/>
    <ds:schemaRef ds:uri="http://schemas.openxmlformats.org/package/2006/metadata/core-properties"/>
    <ds:schemaRef ds:uri="0aba31ba-e239-4783-a95a-451dd5287272"/>
    <ds:schemaRef ds:uri="http://purl.org/dc/elements/1.1/"/>
    <ds:schemaRef ds:uri="http://schemas.microsoft.com/office/2006/metadata/properties"/>
    <ds:schemaRef ds:uri="http://schemas.microsoft.com/office/infopath/2007/PartnerControls"/>
    <ds:schemaRef ds:uri="423c4b8b-f4a7-4eab-b7d3-cb2ebf996f3c"/>
    <ds:schemaRef ds:uri="http://www.w3.org/XML/1998/namespace"/>
  </ds:schemaRefs>
</ds:datastoreItem>
</file>

<file path=customXml/itemProps2.xml><?xml version="1.0" encoding="utf-8"?>
<ds:datastoreItem xmlns:ds="http://schemas.openxmlformats.org/officeDocument/2006/customXml" ds:itemID="{454388CF-4059-498D-AFD1-3C64BF39EC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3c4b8b-f4a7-4eab-b7d3-cb2ebf996f3c"/>
    <ds:schemaRef ds:uri="0aba31ba-e239-4783-a95a-451dd528727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2352E9-D212-4950-AB59-3823FEA33DE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9</TotalTime>
  <Words>816</Words>
  <Application>Microsoft Office PowerPoint</Application>
  <PresentationFormat>Custom</PresentationFormat>
  <Paragraphs>22</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RELIGIOUS STUDIES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 Jovicic</dc:creator>
  <dc:description/>
  <cp:lastModifiedBy>S Morgan</cp:lastModifiedBy>
  <cp:revision>2</cp:revision>
  <dcterms:created xsi:type="dcterms:W3CDTF">2026-06-25T09:30:48Z</dcterms:created>
  <dcterms:modified xsi:type="dcterms:W3CDTF">2026-09-02T09:23:54Z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2023-10-25T00:00:00Z</vt:filetime>
  </property>
  <property fmtid="{D5CDD505-2E9C-101B-9397-08002B2CF9AE}" pid="3" name="Creator">
    <vt:lpwstr>Acrobat PDFMaker 23 for Word</vt:lpwstr>
  </property>
  <property fmtid="{D5CDD505-2E9C-101B-9397-08002B2CF9AE}" pid="4" name="LastSaved">
    <vt:filetime>2026-06-25T00:00:00Z</vt:filetime>
  </property>
  <property fmtid="{D5CDD505-2E9C-101B-9397-08002B2CF9AE}" pid="5" name="Producer">
    <vt:lpwstr>Adobe PDF Library 23.6.96</vt:lpwstr>
  </property>
  <property fmtid="{D5CDD505-2E9C-101B-9397-08002B2CF9AE}" pid="6" name="SourceModified">
    <vt:lpwstr>D:20231016080728</vt:lpwstr>
  </property>
  <property fmtid="{D5CDD505-2E9C-101B-9397-08002B2CF9AE}" pid="7" name="ContentTypeId">
    <vt:lpwstr>0x010100D8A947F3F0E26E4989F8ECE68BAE6983</vt:lpwstr>
  </property>
</Properties>
</file>