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2088" y="-8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3504" y="2112184"/>
            <a:ext cx="8428736" cy="958733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76427" y="9802367"/>
            <a:ext cx="1214755" cy="1240790"/>
          </a:xfrm>
          <a:custGeom>
            <a:avLst/>
            <a:gdLst/>
            <a:ahLst/>
            <a:cxnLst/>
            <a:rect l="l" t="t" r="r" b="b"/>
            <a:pathLst>
              <a:path w="1214755" h="1240790">
                <a:moveTo>
                  <a:pt x="607314" y="0"/>
                </a:moveTo>
                <a:lnTo>
                  <a:pt x="559853" y="1866"/>
                </a:lnTo>
                <a:lnTo>
                  <a:pt x="513391" y="7372"/>
                </a:lnTo>
                <a:lnTo>
                  <a:pt x="468063" y="16381"/>
                </a:lnTo>
                <a:lnTo>
                  <a:pt x="424004" y="28754"/>
                </a:lnTo>
                <a:lnTo>
                  <a:pt x="381349" y="44354"/>
                </a:lnTo>
                <a:lnTo>
                  <a:pt x="340234" y="63043"/>
                </a:lnTo>
                <a:lnTo>
                  <a:pt x="300792" y="84683"/>
                </a:lnTo>
                <a:lnTo>
                  <a:pt x="263159" y="109136"/>
                </a:lnTo>
                <a:lnTo>
                  <a:pt x="227471" y="136264"/>
                </a:lnTo>
                <a:lnTo>
                  <a:pt x="193862" y="165929"/>
                </a:lnTo>
                <a:lnTo>
                  <a:pt x="162467" y="197993"/>
                </a:lnTo>
                <a:lnTo>
                  <a:pt x="133421" y="232319"/>
                </a:lnTo>
                <a:lnTo>
                  <a:pt x="106859" y="268769"/>
                </a:lnTo>
                <a:lnTo>
                  <a:pt x="82916" y="307204"/>
                </a:lnTo>
                <a:lnTo>
                  <a:pt x="61728" y="347487"/>
                </a:lnTo>
                <a:lnTo>
                  <a:pt x="43429" y="389480"/>
                </a:lnTo>
                <a:lnTo>
                  <a:pt x="28155" y="433045"/>
                </a:lnTo>
                <a:lnTo>
                  <a:pt x="16039" y="478044"/>
                </a:lnTo>
                <a:lnTo>
                  <a:pt x="7218" y="524339"/>
                </a:lnTo>
                <a:lnTo>
                  <a:pt x="1827" y="571793"/>
                </a:lnTo>
                <a:lnTo>
                  <a:pt x="0" y="620267"/>
                </a:lnTo>
                <a:lnTo>
                  <a:pt x="1827" y="668742"/>
                </a:lnTo>
                <a:lnTo>
                  <a:pt x="7218" y="716196"/>
                </a:lnTo>
                <a:lnTo>
                  <a:pt x="16039" y="762491"/>
                </a:lnTo>
                <a:lnTo>
                  <a:pt x="28155" y="807490"/>
                </a:lnTo>
                <a:lnTo>
                  <a:pt x="43429" y="851055"/>
                </a:lnTo>
                <a:lnTo>
                  <a:pt x="61728" y="893048"/>
                </a:lnTo>
                <a:lnTo>
                  <a:pt x="82916" y="933331"/>
                </a:lnTo>
                <a:lnTo>
                  <a:pt x="106859" y="971766"/>
                </a:lnTo>
                <a:lnTo>
                  <a:pt x="133421" y="1008216"/>
                </a:lnTo>
                <a:lnTo>
                  <a:pt x="162467" y="1042542"/>
                </a:lnTo>
                <a:lnTo>
                  <a:pt x="193862" y="1074606"/>
                </a:lnTo>
                <a:lnTo>
                  <a:pt x="227471" y="1104271"/>
                </a:lnTo>
                <a:lnTo>
                  <a:pt x="263159" y="1131399"/>
                </a:lnTo>
                <a:lnTo>
                  <a:pt x="300792" y="1155852"/>
                </a:lnTo>
                <a:lnTo>
                  <a:pt x="340234" y="1177492"/>
                </a:lnTo>
                <a:lnTo>
                  <a:pt x="381349" y="1196181"/>
                </a:lnTo>
                <a:lnTo>
                  <a:pt x="424004" y="1211781"/>
                </a:lnTo>
                <a:lnTo>
                  <a:pt x="468063" y="1224154"/>
                </a:lnTo>
                <a:lnTo>
                  <a:pt x="513391" y="1233163"/>
                </a:lnTo>
                <a:lnTo>
                  <a:pt x="559853" y="1238669"/>
                </a:lnTo>
                <a:lnTo>
                  <a:pt x="607314" y="1240535"/>
                </a:lnTo>
                <a:lnTo>
                  <a:pt x="654774" y="1238669"/>
                </a:lnTo>
                <a:lnTo>
                  <a:pt x="701236" y="1233163"/>
                </a:lnTo>
                <a:lnTo>
                  <a:pt x="746564" y="1224154"/>
                </a:lnTo>
                <a:lnTo>
                  <a:pt x="790623" y="1211781"/>
                </a:lnTo>
                <a:lnTo>
                  <a:pt x="833278" y="1196181"/>
                </a:lnTo>
                <a:lnTo>
                  <a:pt x="874393" y="1177492"/>
                </a:lnTo>
                <a:lnTo>
                  <a:pt x="913835" y="1155852"/>
                </a:lnTo>
                <a:lnTo>
                  <a:pt x="951468" y="1131399"/>
                </a:lnTo>
                <a:lnTo>
                  <a:pt x="987156" y="1104271"/>
                </a:lnTo>
                <a:lnTo>
                  <a:pt x="1020765" y="1074606"/>
                </a:lnTo>
                <a:lnTo>
                  <a:pt x="1052160" y="1042542"/>
                </a:lnTo>
                <a:lnTo>
                  <a:pt x="1081206" y="1008216"/>
                </a:lnTo>
                <a:lnTo>
                  <a:pt x="1107768" y="971766"/>
                </a:lnTo>
                <a:lnTo>
                  <a:pt x="1131711" y="933331"/>
                </a:lnTo>
                <a:lnTo>
                  <a:pt x="1152899" y="893048"/>
                </a:lnTo>
                <a:lnTo>
                  <a:pt x="1171198" y="851055"/>
                </a:lnTo>
                <a:lnTo>
                  <a:pt x="1186472" y="807490"/>
                </a:lnTo>
                <a:lnTo>
                  <a:pt x="1198588" y="762491"/>
                </a:lnTo>
                <a:lnTo>
                  <a:pt x="1207409" y="716196"/>
                </a:lnTo>
                <a:lnTo>
                  <a:pt x="1212800" y="668742"/>
                </a:lnTo>
                <a:lnTo>
                  <a:pt x="1214628" y="620267"/>
                </a:lnTo>
                <a:lnTo>
                  <a:pt x="1212800" y="571793"/>
                </a:lnTo>
                <a:lnTo>
                  <a:pt x="1207409" y="524339"/>
                </a:lnTo>
                <a:lnTo>
                  <a:pt x="1198588" y="478044"/>
                </a:lnTo>
                <a:lnTo>
                  <a:pt x="1186472" y="433045"/>
                </a:lnTo>
                <a:lnTo>
                  <a:pt x="1171198" y="389480"/>
                </a:lnTo>
                <a:lnTo>
                  <a:pt x="1152899" y="347487"/>
                </a:lnTo>
                <a:lnTo>
                  <a:pt x="1131711" y="307204"/>
                </a:lnTo>
                <a:lnTo>
                  <a:pt x="1107768" y="268769"/>
                </a:lnTo>
                <a:lnTo>
                  <a:pt x="1081206" y="232319"/>
                </a:lnTo>
                <a:lnTo>
                  <a:pt x="1052160" y="197993"/>
                </a:lnTo>
                <a:lnTo>
                  <a:pt x="1020765" y="165929"/>
                </a:lnTo>
                <a:lnTo>
                  <a:pt x="987156" y="136264"/>
                </a:lnTo>
                <a:lnTo>
                  <a:pt x="951468" y="109136"/>
                </a:lnTo>
                <a:lnTo>
                  <a:pt x="913835" y="84683"/>
                </a:lnTo>
                <a:lnTo>
                  <a:pt x="874393" y="63043"/>
                </a:lnTo>
                <a:lnTo>
                  <a:pt x="833278" y="44354"/>
                </a:lnTo>
                <a:lnTo>
                  <a:pt x="790623" y="28754"/>
                </a:lnTo>
                <a:lnTo>
                  <a:pt x="746564" y="16381"/>
                </a:lnTo>
                <a:lnTo>
                  <a:pt x="701236" y="7372"/>
                </a:lnTo>
                <a:lnTo>
                  <a:pt x="654774" y="1866"/>
                </a:lnTo>
                <a:lnTo>
                  <a:pt x="607314" y="0"/>
                </a:lnTo>
                <a:close/>
              </a:path>
            </a:pathLst>
          </a:custGeom>
          <a:solidFill>
            <a:srgbClr val="603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76427" y="9802367"/>
            <a:ext cx="1214755" cy="1240790"/>
          </a:xfrm>
          <a:custGeom>
            <a:avLst/>
            <a:gdLst/>
            <a:ahLst/>
            <a:cxnLst/>
            <a:rect l="l" t="t" r="r" b="b"/>
            <a:pathLst>
              <a:path w="1214755" h="1240790">
                <a:moveTo>
                  <a:pt x="0" y="620267"/>
                </a:moveTo>
                <a:lnTo>
                  <a:pt x="1827" y="571793"/>
                </a:lnTo>
                <a:lnTo>
                  <a:pt x="7218" y="524339"/>
                </a:lnTo>
                <a:lnTo>
                  <a:pt x="16039" y="478044"/>
                </a:lnTo>
                <a:lnTo>
                  <a:pt x="28155" y="433045"/>
                </a:lnTo>
                <a:lnTo>
                  <a:pt x="43429" y="389480"/>
                </a:lnTo>
                <a:lnTo>
                  <a:pt x="61728" y="347487"/>
                </a:lnTo>
                <a:lnTo>
                  <a:pt x="82916" y="307204"/>
                </a:lnTo>
                <a:lnTo>
                  <a:pt x="106859" y="268769"/>
                </a:lnTo>
                <a:lnTo>
                  <a:pt x="133421" y="232319"/>
                </a:lnTo>
                <a:lnTo>
                  <a:pt x="162467" y="197993"/>
                </a:lnTo>
                <a:lnTo>
                  <a:pt x="193862" y="165929"/>
                </a:lnTo>
                <a:lnTo>
                  <a:pt x="227471" y="136264"/>
                </a:lnTo>
                <a:lnTo>
                  <a:pt x="263159" y="109136"/>
                </a:lnTo>
                <a:lnTo>
                  <a:pt x="300792" y="84683"/>
                </a:lnTo>
                <a:lnTo>
                  <a:pt x="340234" y="63043"/>
                </a:lnTo>
                <a:lnTo>
                  <a:pt x="381349" y="44354"/>
                </a:lnTo>
                <a:lnTo>
                  <a:pt x="424004" y="28754"/>
                </a:lnTo>
                <a:lnTo>
                  <a:pt x="468063" y="16381"/>
                </a:lnTo>
                <a:lnTo>
                  <a:pt x="513391" y="7372"/>
                </a:lnTo>
                <a:lnTo>
                  <a:pt x="559853" y="1866"/>
                </a:lnTo>
                <a:lnTo>
                  <a:pt x="607314" y="0"/>
                </a:lnTo>
                <a:lnTo>
                  <a:pt x="654774" y="1866"/>
                </a:lnTo>
                <a:lnTo>
                  <a:pt x="701236" y="7372"/>
                </a:lnTo>
                <a:lnTo>
                  <a:pt x="746564" y="16381"/>
                </a:lnTo>
                <a:lnTo>
                  <a:pt x="790623" y="28754"/>
                </a:lnTo>
                <a:lnTo>
                  <a:pt x="833278" y="44354"/>
                </a:lnTo>
                <a:lnTo>
                  <a:pt x="874393" y="63043"/>
                </a:lnTo>
                <a:lnTo>
                  <a:pt x="913835" y="84683"/>
                </a:lnTo>
                <a:lnTo>
                  <a:pt x="951468" y="109136"/>
                </a:lnTo>
                <a:lnTo>
                  <a:pt x="987156" y="136264"/>
                </a:lnTo>
                <a:lnTo>
                  <a:pt x="1020765" y="165929"/>
                </a:lnTo>
                <a:lnTo>
                  <a:pt x="1052160" y="197993"/>
                </a:lnTo>
                <a:lnTo>
                  <a:pt x="1081206" y="232319"/>
                </a:lnTo>
                <a:lnTo>
                  <a:pt x="1107768" y="268769"/>
                </a:lnTo>
                <a:lnTo>
                  <a:pt x="1131711" y="307204"/>
                </a:lnTo>
                <a:lnTo>
                  <a:pt x="1152899" y="347487"/>
                </a:lnTo>
                <a:lnTo>
                  <a:pt x="1171198" y="389480"/>
                </a:lnTo>
                <a:lnTo>
                  <a:pt x="1186472" y="433045"/>
                </a:lnTo>
                <a:lnTo>
                  <a:pt x="1198588" y="478044"/>
                </a:lnTo>
                <a:lnTo>
                  <a:pt x="1207409" y="524339"/>
                </a:lnTo>
                <a:lnTo>
                  <a:pt x="1212800" y="571793"/>
                </a:lnTo>
                <a:lnTo>
                  <a:pt x="1214628" y="620267"/>
                </a:lnTo>
                <a:lnTo>
                  <a:pt x="1212800" y="668742"/>
                </a:lnTo>
                <a:lnTo>
                  <a:pt x="1207409" y="716196"/>
                </a:lnTo>
                <a:lnTo>
                  <a:pt x="1198588" y="762491"/>
                </a:lnTo>
                <a:lnTo>
                  <a:pt x="1186472" y="807490"/>
                </a:lnTo>
                <a:lnTo>
                  <a:pt x="1171198" y="851055"/>
                </a:lnTo>
                <a:lnTo>
                  <a:pt x="1152899" y="893048"/>
                </a:lnTo>
                <a:lnTo>
                  <a:pt x="1131711" y="933331"/>
                </a:lnTo>
                <a:lnTo>
                  <a:pt x="1107768" y="971766"/>
                </a:lnTo>
                <a:lnTo>
                  <a:pt x="1081206" y="1008216"/>
                </a:lnTo>
                <a:lnTo>
                  <a:pt x="1052160" y="1042542"/>
                </a:lnTo>
                <a:lnTo>
                  <a:pt x="1020765" y="1074606"/>
                </a:lnTo>
                <a:lnTo>
                  <a:pt x="987156" y="1104271"/>
                </a:lnTo>
                <a:lnTo>
                  <a:pt x="951468" y="1131399"/>
                </a:lnTo>
                <a:lnTo>
                  <a:pt x="913835" y="1155852"/>
                </a:lnTo>
                <a:lnTo>
                  <a:pt x="874393" y="1177492"/>
                </a:lnTo>
                <a:lnTo>
                  <a:pt x="833278" y="1196181"/>
                </a:lnTo>
                <a:lnTo>
                  <a:pt x="790623" y="1211781"/>
                </a:lnTo>
                <a:lnTo>
                  <a:pt x="746564" y="1224154"/>
                </a:lnTo>
                <a:lnTo>
                  <a:pt x="701236" y="1233163"/>
                </a:lnTo>
                <a:lnTo>
                  <a:pt x="654774" y="1238669"/>
                </a:lnTo>
                <a:lnTo>
                  <a:pt x="607314" y="1240535"/>
                </a:lnTo>
                <a:lnTo>
                  <a:pt x="559853" y="1238669"/>
                </a:lnTo>
                <a:lnTo>
                  <a:pt x="513391" y="1233163"/>
                </a:lnTo>
                <a:lnTo>
                  <a:pt x="468063" y="1224154"/>
                </a:lnTo>
                <a:lnTo>
                  <a:pt x="424004" y="1211781"/>
                </a:lnTo>
                <a:lnTo>
                  <a:pt x="381349" y="1196181"/>
                </a:lnTo>
                <a:lnTo>
                  <a:pt x="340234" y="1177492"/>
                </a:lnTo>
                <a:lnTo>
                  <a:pt x="300792" y="1155852"/>
                </a:lnTo>
                <a:lnTo>
                  <a:pt x="263159" y="1131399"/>
                </a:lnTo>
                <a:lnTo>
                  <a:pt x="227471" y="1104271"/>
                </a:lnTo>
                <a:lnTo>
                  <a:pt x="193862" y="1074606"/>
                </a:lnTo>
                <a:lnTo>
                  <a:pt x="162467" y="1042542"/>
                </a:lnTo>
                <a:lnTo>
                  <a:pt x="133421" y="1008216"/>
                </a:lnTo>
                <a:lnTo>
                  <a:pt x="106859" y="971766"/>
                </a:lnTo>
                <a:lnTo>
                  <a:pt x="82916" y="933331"/>
                </a:lnTo>
                <a:lnTo>
                  <a:pt x="61728" y="893048"/>
                </a:lnTo>
                <a:lnTo>
                  <a:pt x="43429" y="851055"/>
                </a:lnTo>
                <a:lnTo>
                  <a:pt x="28155" y="807490"/>
                </a:lnTo>
                <a:lnTo>
                  <a:pt x="16039" y="762491"/>
                </a:lnTo>
                <a:lnTo>
                  <a:pt x="7218" y="716196"/>
                </a:lnTo>
                <a:lnTo>
                  <a:pt x="1827" y="668742"/>
                </a:lnTo>
                <a:lnTo>
                  <a:pt x="0" y="620267"/>
                </a:lnTo>
                <a:close/>
              </a:path>
            </a:pathLst>
          </a:custGeom>
          <a:ln w="12192">
            <a:solidFill>
              <a:srgbClr val="6E2A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601200" cy="1552955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554736" y="9992868"/>
            <a:ext cx="841375" cy="858519"/>
          </a:xfrm>
          <a:custGeom>
            <a:avLst/>
            <a:gdLst/>
            <a:ahLst/>
            <a:cxnLst/>
            <a:rect l="l" t="t" r="r" b="b"/>
            <a:pathLst>
              <a:path w="841375" h="858520">
                <a:moveTo>
                  <a:pt x="420623" y="0"/>
                </a:moveTo>
                <a:lnTo>
                  <a:pt x="374791" y="2517"/>
                </a:lnTo>
                <a:lnTo>
                  <a:pt x="330389" y="9895"/>
                </a:lnTo>
                <a:lnTo>
                  <a:pt x="287672" y="21871"/>
                </a:lnTo>
                <a:lnTo>
                  <a:pt x="246899" y="38184"/>
                </a:lnTo>
                <a:lnTo>
                  <a:pt x="208325" y="58572"/>
                </a:lnTo>
                <a:lnTo>
                  <a:pt x="172207" y="82773"/>
                </a:lnTo>
                <a:lnTo>
                  <a:pt x="138801" y="110527"/>
                </a:lnTo>
                <a:lnTo>
                  <a:pt x="108365" y="141570"/>
                </a:lnTo>
                <a:lnTo>
                  <a:pt x="81154" y="175641"/>
                </a:lnTo>
                <a:lnTo>
                  <a:pt x="57426" y="212479"/>
                </a:lnTo>
                <a:lnTo>
                  <a:pt x="37437" y="251822"/>
                </a:lnTo>
                <a:lnTo>
                  <a:pt x="21443" y="293407"/>
                </a:lnTo>
                <a:lnTo>
                  <a:pt x="9701" y="336974"/>
                </a:lnTo>
                <a:lnTo>
                  <a:pt x="2468" y="382261"/>
                </a:lnTo>
                <a:lnTo>
                  <a:pt x="0" y="429005"/>
                </a:lnTo>
                <a:lnTo>
                  <a:pt x="2468" y="475750"/>
                </a:lnTo>
                <a:lnTo>
                  <a:pt x="9701" y="521037"/>
                </a:lnTo>
                <a:lnTo>
                  <a:pt x="21443" y="564604"/>
                </a:lnTo>
                <a:lnTo>
                  <a:pt x="37437" y="606189"/>
                </a:lnTo>
                <a:lnTo>
                  <a:pt x="57426" y="645532"/>
                </a:lnTo>
                <a:lnTo>
                  <a:pt x="81154" y="682370"/>
                </a:lnTo>
                <a:lnTo>
                  <a:pt x="108365" y="716441"/>
                </a:lnTo>
                <a:lnTo>
                  <a:pt x="138801" y="747484"/>
                </a:lnTo>
                <a:lnTo>
                  <a:pt x="172207" y="775238"/>
                </a:lnTo>
                <a:lnTo>
                  <a:pt x="208325" y="799439"/>
                </a:lnTo>
                <a:lnTo>
                  <a:pt x="246899" y="819827"/>
                </a:lnTo>
                <a:lnTo>
                  <a:pt x="287672" y="836140"/>
                </a:lnTo>
                <a:lnTo>
                  <a:pt x="330389" y="848116"/>
                </a:lnTo>
                <a:lnTo>
                  <a:pt x="374791" y="855494"/>
                </a:lnTo>
                <a:lnTo>
                  <a:pt x="420623" y="858011"/>
                </a:lnTo>
                <a:lnTo>
                  <a:pt x="466456" y="855494"/>
                </a:lnTo>
                <a:lnTo>
                  <a:pt x="510858" y="848116"/>
                </a:lnTo>
                <a:lnTo>
                  <a:pt x="553575" y="836140"/>
                </a:lnTo>
                <a:lnTo>
                  <a:pt x="594348" y="819827"/>
                </a:lnTo>
                <a:lnTo>
                  <a:pt x="632922" y="799439"/>
                </a:lnTo>
                <a:lnTo>
                  <a:pt x="669040" y="775238"/>
                </a:lnTo>
                <a:lnTo>
                  <a:pt x="702446" y="747484"/>
                </a:lnTo>
                <a:lnTo>
                  <a:pt x="732882" y="716441"/>
                </a:lnTo>
                <a:lnTo>
                  <a:pt x="760093" y="682370"/>
                </a:lnTo>
                <a:lnTo>
                  <a:pt x="783821" y="645532"/>
                </a:lnTo>
                <a:lnTo>
                  <a:pt x="803810" y="606189"/>
                </a:lnTo>
                <a:lnTo>
                  <a:pt x="819804" y="564604"/>
                </a:lnTo>
                <a:lnTo>
                  <a:pt x="831546" y="521037"/>
                </a:lnTo>
                <a:lnTo>
                  <a:pt x="838779" y="475750"/>
                </a:lnTo>
                <a:lnTo>
                  <a:pt x="841247" y="429005"/>
                </a:lnTo>
                <a:lnTo>
                  <a:pt x="838779" y="382261"/>
                </a:lnTo>
                <a:lnTo>
                  <a:pt x="831546" y="336974"/>
                </a:lnTo>
                <a:lnTo>
                  <a:pt x="819804" y="293407"/>
                </a:lnTo>
                <a:lnTo>
                  <a:pt x="803810" y="251822"/>
                </a:lnTo>
                <a:lnTo>
                  <a:pt x="783821" y="212479"/>
                </a:lnTo>
                <a:lnTo>
                  <a:pt x="760093" y="175641"/>
                </a:lnTo>
                <a:lnTo>
                  <a:pt x="732882" y="141570"/>
                </a:lnTo>
                <a:lnTo>
                  <a:pt x="702446" y="110527"/>
                </a:lnTo>
                <a:lnTo>
                  <a:pt x="669040" y="82773"/>
                </a:lnTo>
                <a:lnTo>
                  <a:pt x="632922" y="58572"/>
                </a:lnTo>
                <a:lnTo>
                  <a:pt x="594348" y="38184"/>
                </a:lnTo>
                <a:lnTo>
                  <a:pt x="553575" y="21871"/>
                </a:lnTo>
                <a:lnTo>
                  <a:pt x="510858" y="9895"/>
                </a:lnTo>
                <a:lnTo>
                  <a:pt x="466456" y="2517"/>
                </a:lnTo>
                <a:lnTo>
                  <a:pt x="420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56738" y="267713"/>
            <a:ext cx="3728720" cy="1200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906" y="10288765"/>
            <a:ext cx="8369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Parliament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99817" y="9310120"/>
            <a:ext cx="173990" cy="353695"/>
            <a:chOff x="3099817" y="9310120"/>
            <a:chExt cx="173990" cy="353695"/>
          </a:xfrm>
        </p:grpSpPr>
        <p:sp>
          <p:nvSpPr>
            <p:cNvPr id="4" name="object 4"/>
            <p:cNvSpPr/>
            <p:nvPr/>
          </p:nvSpPr>
          <p:spPr>
            <a:xfrm>
              <a:off x="3186683" y="939698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9817" y="9310120"/>
              <a:ext cx="173735" cy="17373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503421" y="11504680"/>
            <a:ext cx="173990" cy="313690"/>
            <a:chOff x="4503421" y="11504680"/>
            <a:chExt cx="173990" cy="313690"/>
          </a:xfrm>
        </p:grpSpPr>
        <p:sp>
          <p:nvSpPr>
            <p:cNvPr id="7" name="object 7"/>
            <p:cNvSpPr/>
            <p:nvPr/>
          </p:nvSpPr>
          <p:spPr>
            <a:xfrm>
              <a:off x="4590287" y="11591544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03421" y="11504680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45586" y="-14224"/>
            <a:ext cx="23482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“Politics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Everything”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4656738" y="267713"/>
            <a:ext cx="3728720" cy="120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Year</a:t>
            </a:r>
            <a:r>
              <a:rPr spc="-125" dirty="0"/>
              <a:t> </a:t>
            </a:r>
            <a:r>
              <a:rPr dirty="0"/>
              <a:t>12</a:t>
            </a:r>
            <a:r>
              <a:rPr spc="-114" dirty="0"/>
              <a:t> </a:t>
            </a:r>
            <a:r>
              <a:rPr spc="-10" dirty="0"/>
              <a:t>Politics</a:t>
            </a:r>
          </a:p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800" dirty="0"/>
              <a:t>UK</a:t>
            </a:r>
            <a:r>
              <a:rPr sz="2800" spc="-15" dirty="0"/>
              <a:t> </a:t>
            </a:r>
            <a:r>
              <a:rPr sz="2800" spc="-10" dirty="0"/>
              <a:t>Government</a:t>
            </a:r>
            <a:endParaRPr sz="2800"/>
          </a:p>
        </p:txBody>
      </p:sp>
      <p:sp>
        <p:nvSpPr>
          <p:cNvPr id="11" name="object 11"/>
          <p:cNvSpPr txBox="1"/>
          <p:nvPr/>
        </p:nvSpPr>
        <p:spPr>
          <a:xfrm>
            <a:off x="4072129" y="11826906"/>
            <a:ext cx="105600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Does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UK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need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a</a:t>
            </a:r>
            <a:r>
              <a:rPr sz="1000" b="1" spc="-10" dirty="0">
                <a:latin typeface="Calibri"/>
                <a:cs typeface="Calibri"/>
              </a:rPr>
              <a:t> codified constitution?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32666" y="10473569"/>
            <a:ext cx="98361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Are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further constitutional </a:t>
            </a:r>
            <a:r>
              <a:rPr sz="1000" b="1" dirty="0">
                <a:latin typeface="Calibri"/>
                <a:cs typeface="Calibri"/>
              </a:rPr>
              <a:t>reforms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required?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836165" y="11004804"/>
            <a:ext cx="173990" cy="311785"/>
            <a:chOff x="2836165" y="11004804"/>
            <a:chExt cx="173990" cy="311785"/>
          </a:xfrm>
        </p:grpSpPr>
        <p:sp>
          <p:nvSpPr>
            <p:cNvPr id="14" name="object 14"/>
            <p:cNvSpPr/>
            <p:nvPr/>
          </p:nvSpPr>
          <p:spPr>
            <a:xfrm>
              <a:off x="2923031" y="1100480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36165" y="1114276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846321" y="8816340"/>
            <a:ext cx="173990" cy="311785"/>
            <a:chOff x="4846321" y="8816340"/>
            <a:chExt cx="173990" cy="311785"/>
          </a:xfrm>
        </p:grpSpPr>
        <p:sp>
          <p:nvSpPr>
            <p:cNvPr id="17" name="object 17"/>
            <p:cNvSpPr/>
            <p:nvPr/>
          </p:nvSpPr>
          <p:spPr>
            <a:xfrm>
              <a:off x="4933187" y="881634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46321" y="895430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507077" y="9707391"/>
            <a:ext cx="138557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How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well do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House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of</a:t>
            </a:r>
            <a:r>
              <a:rPr sz="1000" b="1" dirty="0">
                <a:latin typeface="Calibri"/>
                <a:cs typeface="Calibri"/>
              </a:rPr>
              <a:t> Commons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Lords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fulfil </a:t>
            </a:r>
            <a:r>
              <a:rPr sz="1000" b="1" dirty="0">
                <a:latin typeface="Calibri"/>
                <a:cs typeface="Calibri"/>
              </a:rPr>
              <a:t>their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functions?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704077" y="9339075"/>
            <a:ext cx="173990" cy="353695"/>
            <a:chOff x="6704077" y="9339075"/>
            <a:chExt cx="173990" cy="353695"/>
          </a:xfrm>
        </p:grpSpPr>
        <p:sp>
          <p:nvSpPr>
            <p:cNvPr id="21" name="object 21"/>
            <p:cNvSpPr/>
            <p:nvPr/>
          </p:nvSpPr>
          <p:spPr>
            <a:xfrm>
              <a:off x="6790944" y="942593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04077" y="9339075"/>
              <a:ext cx="173735" cy="173736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4348815" y="8316978"/>
            <a:ext cx="118046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How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effective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are</a:t>
            </a:r>
            <a:r>
              <a:rPr sz="1000" b="1" dirty="0">
                <a:latin typeface="Calibri"/>
                <a:cs typeface="Calibri"/>
              </a:rPr>
              <a:t> backbenchers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the</a:t>
            </a:r>
            <a:r>
              <a:rPr sz="1000" b="1" spc="-10" dirty="0">
                <a:latin typeface="Calibri"/>
                <a:cs typeface="Calibri"/>
              </a:rPr>
              <a:t> opposition?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16034" y="9693464"/>
            <a:ext cx="13595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 marR="5080" indent="-41783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Does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PMQT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fulfil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useful function?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833616" y="7178044"/>
            <a:ext cx="173990" cy="353695"/>
            <a:chOff x="6833616" y="7178044"/>
            <a:chExt cx="173990" cy="353695"/>
          </a:xfrm>
        </p:grpSpPr>
        <p:sp>
          <p:nvSpPr>
            <p:cNvPr id="26" name="object 26"/>
            <p:cNvSpPr/>
            <p:nvPr/>
          </p:nvSpPr>
          <p:spPr>
            <a:xfrm>
              <a:off x="6920483" y="7264908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3616" y="7178044"/>
              <a:ext cx="173735" cy="173736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6409661" y="7579262"/>
            <a:ext cx="10229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4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What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are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0" dirty="0">
                <a:latin typeface="Calibri"/>
                <a:cs typeface="Calibri"/>
              </a:rPr>
              <a:t> main </a:t>
            </a:r>
            <a:r>
              <a:rPr sz="1000" b="1" dirty="0">
                <a:latin typeface="Calibri"/>
                <a:cs typeface="Calibri"/>
              </a:rPr>
              <a:t>powers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PM?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930140" y="6641592"/>
            <a:ext cx="173990" cy="311785"/>
            <a:chOff x="4930140" y="6641592"/>
            <a:chExt cx="173990" cy="311785"/>
          </a:xfrm>
        </p:grpSpPr>
        <p:sp>
          <p:nvSpPr>
            <p:cNvPr id="30" name="object 30"/>
            <p:cNvSpPr/>
            <p:nvPr/>
          </p:nvSpPr>
          <p:spPr>
            <a:xfrm>
              <a:off x="5017008" y="664159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30140" y="677955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388663" y="6149038"/>
            <a:ext cx="126809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Does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Cabinet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play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a</a:t>
            </a:r>
            <a:r>
              <a:rPr sz="1000" b="1" dirty="0">
                <a:latin typeface="Calibri"/>
                <a:cs typeface="Calibri"/>
              </a:rPr>
              <a:t> central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role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in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British Government?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051049" y="7162805"/>
            <a:ext cx="173990" cy="353695"/>
            <a:chOff x="3051049" y="7162805"/>
            <a:chExt cx="173990" cy="353695"/>
          </a:xfrm>
        </p:grpSpPr>
        <p:sp>
          <p:nvSpPr>
            <p:cNvPr id="34" name="object 34"/>
            <p:cNvSpPr/>
            <p:nvPr/>
          </p:nvSpPr>
          <p:spPr>
            <a:xfrm>
              <a:off x="3137915" y="724966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51049" y="7162805"/>
              <a:ext cx="173736" cy="173736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2506908" y="7536945"/>
            <a:ext cx="12706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6205" marR="5080" indent="-104139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Is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PM the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dominant </a:t>
            </a:r>
            <a:r>
              <a:rPr sz="1000" b="1" dirty="0">
                <a:latin typeface="Calibri"/>
                <a:cs typeface="Calibri"/>
              </a:rPr>
              <a:t>force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in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UK</a:t>
            </a:r>
            <a:r>
              <a:rPr sz="1000" b="1" spc="-10" dirty="0">
                <a:latin typeface="Calibri"/>
                <a:cs typeface="Calibri"/>
              </a:rPr>
              <a:t> Politics?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58361" y="4123685"/>
            <a:ext cx="12484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7660" marR="5080" indent="-31559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Has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EU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achieved</a:t>
            </a:r>
            <a:r>
              <a:rPr sz="1000" b="1" spc="-25" dirty="0">
                <a:latin typeface="Calibri"/>
                <a:cs typeface="Calibri"/>
              </a:rPr>
              <a:t> its</a:t>
            </a:r>
            <a:r>
              <a:rPr sz="1000" b="1" spc="-10" dirty="0">
                <a:latin typeface="Calibri"/>
                <a:cs typeface="Calibri"/>
              </a:rPr>
              <a:t> objectives?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414771" y="4491228"/>
            <a:ext cx="173990" cy="279400"/>
            <a:chOff x="5414771" y="4491228"/>
            <a:chExt cx="173990" cy="279400"/>
          </a:xfrm>
        </p:grpSpPr>
        <p:sp>
          <p:nvSpPr>
            <p:cNvPr id="39" name="object 39"/>
            <p:cNvSpPr/>
            <p:nvPr/>
          </p:nvSpPr>
          <p:spPr>
            <a:xfrm>
              <a:off x="5501639" y="4491228"/>
              <a:ext cx="0" cy="193040"/>
            </a:xfrm>
            <a:custGeom>
              <a:avLst/>
              <a:gdLst/>
              <a:ahLst/>
              <a:cxnLst/>
              <a:rect l="l" t="t" r="r" b="b"/>
              <a:pathLst>
                <a:path h="193039">
                  <a:moveTo>
                    <a:pt x="0" y="0"/>
                  </a:moveTo>
                  <a:lnTo>
                    <a:pt x="0" y="192468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414771" y="4596826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785210" y="4149451"/>
            <a:ext cx="14497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667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Does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Supreme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Court </a:t>
            </a:r>
            <a:r>
              <a:rPr sz="1000" b="1" dirty="0">
                <a:latin typeface="Calibri"/>
                <a:cs typeface="Calibri"/>
              </a:rPr>
              <a:t>extert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too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much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influence?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077441" y="5356818"/>
            <a:ext cx="12026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953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Is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Westminster </a:t>
            </a:r>
            <a:r>
              <a:rPr sz="1000" b="1" dirty="0">
                <a:latin typeface="Calibri"/>
                <a:cs typeface="Calibri"/>
              </a:rPr>
              <a:t>parliament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sovereign?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6510528" y="4290061"/>
            <a:ext cx="1226820" cy="1254760"/>
            <a:chOff x="6510528" y="4290061"/>
            <a:chExt cx="1226820" cy="1254760"/>
          </a:xfrm>
        </p:grpSpPr>
        <p:sp>
          <p:nvSpPr>
            <p:cNvPr id="44" name="object 44"/>
            <p:cNvSpPr/>
            <p:nvPr/>
          </p:nvSpPr>
          <p:spPr>
            <a:xfrm>
              <a:off x="6516624" y="429615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516624" y="429615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0" y="621029"/>
                  </a:moveTo>
                  <a:lnTo>
                    <a:pt x="1827" y="572496"/>
                  </a:lnTo>
                  <a:lnTo>
                    <a:pt x="7218" y="524984"/>
                  </a:lnTo>
                  <a:lnTo>
                    <a:pt x="16039" y="478632"/>
                  </a:lnTo>
                  <a:lnTo>
                    <a:pt x="28155" y="433578"/>
                  </a:lnTo>
                  <a:lnTo>
                    <a:pt x="43429" y="389959"/>
                  </a:lnTo>
                  <a:lnTo>
                    <a:pt x="61728" y="347915"/>
                  </a:lnTo>
                  <a:lnTo>
                    <a:pt x="82916" y="307582"/>
                  </a:lnTo>
                  <a:lnTo>
                    <a:pt x="106859" y="269100"/>
                  </a:lnTo>
                  <a:lnTo>
                    <a:pt x="133421" y="232605"/>
                  </a:lnTo>
                  <a:lnTo>
                    <a:pt x="162467" y="198237"/>
                  </a:lnTo>
                  <a:lnTo>
                    <a:pt x="193862" y="166133"/>
                  </a:lnTo>
                  <a:lnTo>
                    <a:pt x="227471" y="136432"/>
                  </a:lnTo>
                  <a:lnTo>
                    <a:pt x="263159" y="109270"/>
                  </a:lnTo>
                  <a:lnTo>
                    <a:pt x="300792" y="84788"/>
                  </a:lnTo>
                  <a:lnTo>
                    <a:pt x="340234" y="63121"/>
                  </a:lnTo>
                  <a:lnTo>
                    <a:pt x="381349" y="44409"/>
                  </a:lnTo>
                  <a:lnTo>
                    <a:pt x="424004" y="28790"/>
                  </a:lnTo>
                  <a:lnTo>
                    <a:pt x="468063" y="16401"/>
                  </a:lnTo>
                  <a:lnTo>
                    <a:pt x="513391" y="7381"/>
                  </a:lnTo>
                  <a:lnTo>
                    <a:pt x="559853" y="1868"/>
                  </a:lnTo>
                  <a:lnTo>
                    <a:pt x="607314" y="0"/>
                  </a:lnTo>
                  <a:lnTo>
                    <a:pt x="654774" y="1868"/>
                  </a:lnTo>
                  <a:lnTo>
                    <a:pt x="701236" y="7381"/>
                  </a:lnTo>
                  <a:lnTo>
                    <a:pt x="746564" y="16401"/>
                  </a:lnTo>
                  <a:lnTo>
                    <a:pt x="790623" y="28790"/>
                  </a:lnTo>
                  <a:lnTo>
                    <a:pt x="833278" y="44409"/>
                  </a:lnTo>
                  <a:lnTo>
                    <a:pt x="874393" y="63121"/>
                  </a:lnTo>
                  <a:lnTo>
                    <a:pt x="913835" y="84788"/>
                  </a:lnTo>
                  <a:lnTo>
                    <a:pt x="951468" y="109270"/>
                  </a:lnTo>
                  <a:lnTo>
                    <a:pt x="987156" y="136432"/>
                  </a:lnTo>
                  <a:lnTo>
                    <a:pt x="1020765" y="166133"/>
                  </a:lnTo>
                  <a:lnTo>
                    <a:pt x="1052160" y="198237"/>
                  </a:lnTo>
                  <a:lnTo>
                    <a:pt x="1081206" y="232605"/>
                  </a:lnTo>
                  <a:lnTo>
                    <a:pt x="1107768" y="269100"/>
                  </a:lnTo>
                  <a:lnTo>
                    <a:pt x="1131711" y="307582"/>
                  </a:lnTo>
                  <a:lnTo>
                    <a:pt x="1152899" y="347915"/>
                  </a:lnTo>
                  <a:lnTo>
                    <a:pt x="1171198" y="389959"/>
                  </a:lnTo>
                  <a:lnTo>
                    <a:pt x="1186472" y="433578"/>
                  </a:lnTo>
                  <a:lnTo>
                    <a:pt x="1198588" y="478632"/>
                  </a:lnTo>
                  <a:lnTo>
                    <a:pt x="1207409" y="524984"/>
                  </a:lnTo>
                  <a:lnTo>
                    <a:pt x="1212800" y="572496"/>
                  </a:lnTo>
                  <a:lnTo>
                    <a:pt x="1214628" y="621029"/>
                  </a:lnTo>
                  <a:lnTo>
                    <a:pt x="1212800" y="669563"/>
                  </a:lnTo>
                  <a:lnTo>
                    <a:pt x="1207409" y="717075"/>
                  </a:lnTo>
                  <a:lnTo>
                    <a:pt x="1198588" y="763427"/>
                  </a:lnTo>
                  <a:lnTo>
                    <a:pt x="1186472" y="808481"/>
                  </a:lnTo>
                  <a:lnTo>
                    <a:pt x="1171198" y="852100"/>
                  </a:lnTo>
                  <a:lnTo>
                    <a:pt x="1152899" y="894144"/>
                  </a:lnTo>
                  <a:lnTo>
                    <a:pt x="1131711" y="934477"/>
                  </a:lnTo>
                  <a:lnTo>
                    <a:pt x="1107768" y="972959"/>
                  </a:lnTo>
                  <a:lnTo>
                    <a:pt x="1081206" y="1009454"/>
                  </a:lnTo>
                  <a:lnTo>
                    <a:pt x="1052160" y="1043822"/>
                  </a:lnTo>
                  <a:lnTo>
                    <a:pt x="1020765" y="1075926"/>
                  </a:lnTo>
                  <a:lnTo>
                    <a:pt x="987156" y="1105627"/>
                  </a:lnTo>
                  <a:lnTo>
                    <a:pt x="951468" y="1132789"/>
                  </a:lnTo>
                  <a:lnTo>
                    <a:pt x="913835" y="1157271"/>
                  </a:lnTo>
                  <a:lnTo>
                    <a:pt x="874393" y="1178938"/>
                  </a:lnTo>
                  <a:lnTo>
                    <a:pt x="833278" y="1197650"/>
                  </a:lnTo>
                  <a:lnTo>
                    <a:pt x="790623" y="1213269"/>
                  </a:lnTo>
                  <a:lnTo>
                    <a:pt x="746564" y="1225658"/>
                  </a:lnTo>
                  <a:lnTo>
                    <a:pt x="701236" y="1234678"/>
                  </a:lnTo>
                  <a:lnTo>
                    <a:pt x="654774" y="1240191"/>
                  </a:lnTo>
                  <a:lnTo>
                    <a:pt x="607314" y="1242059"/>
                  </a:lnTo>
                  <a:lnTo>
                    <a:pt x="559853" y="1240191"/>
                  </a:lnTo>
                  <a:lnTo>
                    <a:pt x="513391" y="1234678"/>
                  </a:lnTo>
                  <a:lnTo>
                    <a:pt x="468063" y="1225658"/>
                  </a:lnTo>
                  <a:lnTo>
                    <a:pt x="424004" y="1213269"/>
                  </a:lnTo>
                  <a:lnTo>
                    <a:pt x="381349" y="1197650"/>
                  </a:lnTo>
                  <a:lnTo>
                    <a:pt x="340234" y="1178938"/>
                  </a:lnTo>
                  <a:lnTo>
                    <a:pt x="300792" y="1157271"/>
                  </a:lnTo>
                  <a:lnTo>
                    <a:pt x="263159" y="1132789"/>
                  </a:lnTo>
                  <a:lnTo>
                    <a:pt x="227471" y="1105627"/>
                  </a:lnTo>
                  <a:lnTo>
                    <a:pt x="193862" y="1075926"/>
                  </a:lnTo>
                  <a:lnTo>
                    <a:pt x="162467" y="1043822"/>
                  </a:lnTo>
                  <a:lnTo>
                    <a:pt x="133421" y="1009454"/>
                  </a:lnTo>
                  <a:lnTo>
                    <a:pt x="106859" y="972959"/>
                  </a:lnTo>
                  <a:lnTo>
                    <a:pt x="82916" y="934477"/>
                  </a:lnTo>
                  <a:lnTo>
                    <a:pt x="61728" y="894144"/>
                  </a:lnTo>
                  <a:lnTo>
                    <a:pt x="43429" y="852100"/>
                  </a:lnTo>
                  <a:lnTo>
                    <a:pt x="28155" y="808481"/>
                  </a:lnTo>
                  <a:lnTo>
                    <a:pt x="16039" y="763427"/>
                  </a:lnTo>
                  <a:lnTo>
                    <a:pt x="7218" y="717075"/>
                  </a:lnTo>
                  <a:lnTo>
                    <a:pt x="1827" y="669563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696456" y="4497324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6758285" y="4603156"/>
            <a:ext cx="73279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Non-</a:t>
            </a:r>
            <a:r>
              <a:rPr sz="1400" b="1" spc="-20" dirty="0">
                <a:latin typeface="Calibri"/>
                <a:cs typeface="Calibri"/>
              </a:rPr>
              <a:t>Core </a:t>
            </a:r>
            <a:r>
              <a:rPr sz="1400" b="1" spc="-10" dirty="0">
                <a:latin typeface="Calibri"/>
                <a:cs typeface="Calibri"/>
              </a:rPr>
              <a:t>Political </a:t>
            </a:r>
            <a:r>
              <a:rPr sz="1400" b="1" spc="-20" dirty="0">
                <a:latin typeface="Calibri"/>
                <a:cs typeface="Calibri"/>
              </a:rPr>
              <a:t>Ideas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8316468" y="2487167"/>
            <a:ext cx="173990" cy="404495"/>
            <a:chOff x="8316468" y="2487167"/>
            <a:chExt cx="173990" cy="404495"/>
          </a:xfrm>
        </p:grpSpPr>
        <p:sp>
          <p:nvSpPr>
            <p:cNvPr id="49" name="object 49"/>
            <p:cNvSpPr/>
            <p:nvPr/>
          </p:nvSpPr>
          <p:spPr>
            <a:xfrm>
              <a:off x="8403333" y="2516123"/>
              <a:ext cx="10795" cy="288290"/>
            </a:xfrm>
            <a:custGeom>
              <a:avLst/>
              <a:gdLst/>
              <a:ahLst/>
              <a:cxnLst/>
              <a:rect l="l" t="t" r="r" b="b"/>
              <a:pathLst>
                <a:path w="10795" h="288289">
                  <a:moveTo>
                    <a:pt x="10566" y="0"/>
                  </a:moveTo>
                  <a:lnTo>
                    <a:pt x="0" y="288048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16468" y="2717302"/>
              <a:ext cx="173735" cy="173736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8110438" y="2291500"/>
            <a:ext cx="5842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Anarchism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516369" y="2827026"/>
            <a:ext cx="173990" cy="353695"/>
            <a:chOff x="7516369" y="2827026"/>
            <a:chExt cx="173990" cy="353695"/>
          </a:xfrm>
        </p:grpSpPr>
        <p:sp>
          <p:nvSpPr>
            <p:cNvPr id="53" name="object 53"/>
            <p:cNvSpPr/>
            <p:nvPr/>
          </p:nvSpPr>
          <p:spPr>
            <a:xfrm>
              <a:off x="7603235" y="291388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16369" y="2827026"/>
              <a:ext cx="173735" cy="173736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7334233" y="3182695"/>
            <a:ext cx="5505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Ecologism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6664450" y="2279904"/>
            <a:ext cx="173990" cy="353695"/>
            <a:chOff x="6664450" y="2279904"/>
            <a:chExt cx="173990" cy="353695"/>
          </a:xfrm>
        </p:grpSpPr>
        <p:sp>
          <p:nvSpPr>
            <p:cNvPr id="57" name="object 57"/>
            <p:cNvSpPr/>
            <p:nvPr/>
          </p:nvSpPr>
          <p:spPr>
            <a:xfrm>
              <a:off x="6751319" y="2279904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64450" y="2459517"/>
              <a:ext cx="173735" cy="173736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6484514" y="2099346"/>
            <a:ext cx="534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Feminism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778379" y="3205266"/>
            <a:ext cx="25006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Students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will</a:t>
            </a:r>
            <a:r>
              <a:rPr sz="1000" b="1" spc="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study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one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non-</a:t>
            </a:r>
            <a:r>
              <a:rPr sz="1000" b="1" dirty="0">
                <a:latin typeface="Calibri"/>
                <a:cs typeface="Calibri"/>
              </a:rPr>
              <a:t>core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political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idea.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198120" y="2092451"/>
            <a:ext cx="1226820" cy="1254760"/>
            <a:chOff x="198120" y="2092451"/>
            <a:chExt cx="1226820" cy="1254760"/>
          </a:xfrm>
        </p:grpSpPr>
        <p:sp>
          <p:nvSpPr>
            <p:cNvPr id="62" name="object 62"/>
            <p:cNvSpPr/>
            <p:nvPr/>
          </p:nvSpPr>
          <p:spPr>
            <a:xfrm>
              <a:off x="204216" y="209854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04216" y="209854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60">
                  <a:moveTo>
                    <a:pt x="0" y="621029"/>
                  </a:moveTo>
                  <a:lnTo>
                    <a:pt x="1827" y="572496"/>
                  </a:lnTo>
                  <a:lnTo>
                    <a:pt x="7218" y="524984"/>
                  </a:lnTo>
                  <a:lnTo>
                    <a:pt x="16039" y="478632"/>
                  </a:lnTo>
                  <a:lnTo>
                    <a:pt x="28155" y="433578"/>
                  </a:lnTo>
                  <a:lnTo>
                    <a:pt x="43429" y="389959"/>
                  </a:lnTo>
                  <a:lnTo>
                    <a:pt x="61728" y="347915"/>
                  </a:lnTo>
                  <a:lnTo>
                    <a:pt x="82916" y="307582"/>
                  </a:lnTo>
                  <a:lnTo>
                    <a:pt x="106859" y="269100"/>
                  </a:lnTo>
                  <a:lnTo>
                    <a:pt x="133421" y="232605"/>
                  </a:lnTo>
                  <a:lnTo>
                    <a:pt x="162467" y="198237"/>
                  </a:lnTo>
                  <a:lnTo>
                    <a:pt x="193862" y="166133"/>
                  </a:lnTo>
                  <a:lnTo>
                    <a:pt x="227471" y="136432"/>
                  </a:lnTo>
                  <a:lnTo>
                    <a:pt x="263159" y="109270"/>
                  </a:lnTo>
                  <a:lnTo>
                    <a:pt x="300792" y="84788"/>
                  </a:lnTo>
                  <a:lnTo>
                    <a:pt x="340234" y="63121"/>
                  </a:lnTo>
                  <a:lnTo>
                    <a:pt x="381349" y="44409"/>
                  </a:lnTo>
                  <a:lnTo>
                    <a:pt x="424004" y="28790"/>
                  </a:lnTo>
                  <a:lnTo>
                    <a:pt x="468063" y="16401"/>
                  </a:lnTo>
                  <a:lnTo>
                    <a:pt x="513391" y="7381"/>
                  </a:lnTo>
                  <a:lnTo>
                    <a:pt x="559853" y="1868"/>
                  </a:lnTo>
                  <a:lnTo>
                    <a:pt x="607314" y="0"/>
                  </a:lnTo>
                  <a:lnTo>
                    <a:pt x="654774" y="1868"/>
                  </a:lnTo>
                  <a:lnTo>
                    <a:pt x="701236" y="7381"/>
                  </a:lnTo>
                  <a:lnTo>
                    <a:pt x="746564" y="16401"/>
                  </a:lnTo>
                  <a:lnTo>
                    <a:pt x="790623" y="28790"/>
                  </a:lnTo>
                  <a:lnTo>
                    <a:pt x="833278" y="44409"/>
                  </a:lnTo>
                  <a:lnTo>
                    <a:pt x="874393" y="63121"/>
                  </a:lnTo>
                  <a:lnTo>
                    <a:pt x="913835" y="84788"/>
                  </a:lnTo>
                  <a:lnTo>
                    <a:pt x="951468" y="109270"/>
                  </a:lnTo>
                  <a:lnTo>
                    <a:pt x="987156" y="136432"/>
                  </a:lnTo>
                  <a:lnTo>
                    <a:pt x="1020765" y="166133"/>
                  </a:lnTo>
                  <a:lnTo>
                    <a:pt x="1052160" y="198237"/>
                  </a:lnTo>
                  <a:lnTo>
                    <a:pt x="1081206" y="232605"/>
                  </a:lnTo>
                  <a:lnTo>
                    <a:pt x="1107768" y="269100"/>
                  </a:lnTo>
                  <a:lnTo>
                    <a:pt x="1131711" y="307582"/>
                  </a:lnTo>
                  <a:lnTo>
                    <a:pt x="1152899" y="347915"/>
                  </a:lnTo>
                  <a:lnTo>
                    <a:pt x="1171198" y="389959"/>
                  </a:lnTo>
                  <a:lnTo>
                    <a:pt x="1186472" y="433578"/>
                  </a:lnTo>
                  <a:lnTo>
                    <a:pt x="1198588" y="478632"/>
                  </a:lnTo>
                  <a:lnTo>
                    <a:pt x="1207409" y="524984"/>
                  </a:lnTo>
                  <a:lnTo>
                    <a:pt x="1212800" y="572496"/>
                  </a:lnTo>
                  <a:lnTo>
                    <a:pt x="1214628" y="621029"/>
                  </a:lnTo>
                  <a:lnTo>
                    <a:pt x="1212800" y="669563"/>
                  </a:lnTo>
                  <a:lnTo>
                    <a:pt x="1207409" y="717075"/>
                  </a:lnTo>
                  <a:lnTo>
                    <a:pt x="1198588" y="763427"/>
                  </a:lnTo>
                  <a:lnTo>
                    <a:pt x="1186472" y="808481"/>
                  </a:lnTo>
                  <a:lnTo>
                    <a:pt x="1171198" y="852100"/>
                  </a:lnTo>
                  <a:lnTo>
                    <a:pt x="1152899" y="894144"/>
                  </a:lnTo>
                  <a:lnTo>
                    <a:pt x="1131711" y="934477"/>
                  </a:lnTo>
                  <a:lnTo>
                    <a:pt x="1107768" y="972959"/>
                  </a:lnTo>
                  <a:lnTo>
                    <a:pt x="1081206" y="1009454"/>
                  </a:lnTo>
                  <a:lnTo>
                    <a:pt x="1052160" y="1043822"/>
                  </a:lnTo>
                  <a:lnTo>
                    <a:pt x="1020765" y="1075926"/>
                  </a:lnTo>
                  <a:lnTo>
                    <a:pt x="987156" y="1105627"/>
                  </a:lnTo>
                  <a:lnTo>
                    <a:pt x="951468" y="1132789"/>
                  </a:lnTo>
                  <a:lnTo>
                    <a:pt x="913835" y="1157271"/>
                  </a:lnTo>
                  <a:lnTo>
                    <a:pt x="874393" y="1178938"/>
                  </a:lnTo>
                  <a:lnTo>
                    <a:pt x="833278" y="1197650"/>
                  </a:lnTo>
                  <a:lnTo>
                    <a:pt x="790623" y="1213269"/>
                  </a:lnTo>
                  <a:lnTo>
                    <a:pt x="746564" y="1225658"/>
                  </a:lnTo>
                  <a:lnTo>
                    <a:pt x="701236" y="1234678"/>
                  </a:lnTo>
                  <a:lnTo>
                    <a:pt x="654774" y="1240191"/>
                  </a:lnTo>
                  <a:lnTo>
                    <a:pt x="607314" y="1242059"/>
                  </a:lnTo>
                  <a:lnTo>
                    <a:pt x="559853" y="1240191"/>
                  </a:lnTo>
                  <a:lnTo>
                    <a:pt x="513391" y="1234678"/>
                  </a:lnTo>
                  <a:lnTo>
                    <a:pt x="468063" y="1225658"/>
                  </a:lnTo>
                  <a:lnTo>
                    <a:pt x="424004" y="1213269"/>
                  </a:lnTo>
                  <a:lnTo>
                    <a:pt x="381349" y="1197650"/>
                  </a:lnTo>
                  <a:lnTo>
                    <a:pt x="340234" y="1178938"/>
                  </a:lnTo>
                  <a:lnTo>
                    <a:pt x="300792" y="1157271"/>
                  </a:lnTo>
                  <a:lnTo>
                    <a:pt x="263159" y="1132789"/>
                  </a:lnTo>
                  <a:lnTo>
                    <a:pt x="227471" y="1105627"/>
                  </a:lnTo>
                  <a:lnTo>
                    <a:pt x="193862" y="1075926"/>
                  </a:lnTo>
                  <a:lnTo>
                    <a:pt x="162467" y="1043822"/>
                  </a:lnTo>
                  <a:lnTo>
                    <a:pt x="133421" y="1009454"/>
                  </a:lnTo>
                  <a:lnTo>
                    <a:pt x="106859" y="972959"/>
                  </a:lnTo>
                  <a:lnTo>
                    <a:pt x="82916" y="934477"/>
                  </a:lnTo>
                  <a:lnTo>
                    <a:pt x="61728" y="894144"/>
                  </a:lnTo>
                  <a:lnTo>
                    <a:pt x="43429" y="852100"/>
                  </a:lnTo>
                  <a:lnTo>
                    <a:pt x="28155" y="808481"/>
                  </a:lnTo>
                  <a:lnTo>
                    <a:pt x="16039" y="763427"/>
                  </a:lnTo>
                  <a:lnTo>
                    <a:pt x="7218" y="717075"/>
                  </a:lnTo>
                  <a:lnTo>
                    <a:pt x="1827" y="669563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84048" y="2299715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435562" y="2340041"/>
            <a:ext cx="74231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Progress </a:t>
            </a:r>
            <a:r>
              <a:rPr sz="1600" b="1" dirty="0">
                <a:latin typeface="Calibri"/>
                <a:cs typeface="Calibri"/>
              </a:rPr>
              <a:t>on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to </a:t>
            </a: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6214871" y="10968228"/>
            <a:ext cx="173990" cy="311785"/>
            <a:chOff x="6214871" y="10968228"/>
            <a:chExt cx="173990" cy="311785"/>
          </a:xfrm>
        </p:grpSpPr>
        <p:sp>
          <p:nvSpPr>
            <p:cNvPr id="67" name="object 67"/>
            <p:cNvSpPr/>
            <p:nvPr/>
          </p:nvSpPr>
          <p:spPr>
            <a:xfrm>
              <a:off x="6301739" y="1096822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214871" y="1110619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5804811" y="10629440"/>
            <a:ext cx="9899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5890" marR="5080" indent="-12382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Should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devolution </a:t>
            </a:r>
            <a:r>
              <a:rPr sz="1000" b="1" dirty="0">
                <a:latin typeface="Calibri"/>
                <a:cs typeface="Calibri"/>
              </a:rPr>
              <a:t>be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extended?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3585971" y="5010917"/>
            <a:ext cx="173990" cy="353695"/>
            <a:chOff x="3585971" y="5010917"/>
            <a:chExt cx="173990" cy="353695"/>
          </a:xfrm>
        </p:grpSpPr>
        <p:sp>
          <p:nvSpPr>
            <p:cNvPr id="71" name="object 71"/>
            <p:cNvSpPr/>
            <p:nvPr/>
          </p:nvSpPr>
          <p:spPr>
            <a:xfrm>
              <a:off x="3672839" y="509778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85971" y="5010917"/>
              <a:ext cx="173736" cy="173736"/>
            </a:xfrm>
            <a:prstGeom prst="rect">
              <a:avLst/>
            </a:prstGeom>
          </p:spPr>
        </p:pic>
      </p:grpSp>
      <p:grpSp>
        <p:nvGrpSpPr>
          <p:cNvPr id="73" name="object 73"/>
          <p:cNvGrpSpPr/>
          <p:nvPr/>
        </p:nvGrpSpPr>
        <p:grpSpPr>
          <a:xfrm>
            <a:off x="1895857" y="4456176"/>
            <a:ext cx="173990" cy="311785"/>
            <a:chOff x="1895857" y="4456176"/>
            <a:chExt cx="173990" cy="311785"/>
          </a:xfrm>
        </p:grpSpPr>
        <p:sp>
          <p:nvSpPr>
            <p:cNvPr id="74" name="object 74"/>
            <p:cNvSpPr/>
            <p:nvPr/>
          </p:nvSpPr>
          <p:spPr>
            <a:xfrm>
              <a:off x="1982724" y="445617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895857" y="459414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6" name="object 76" descr="Thinking Bubble Png ,HD PNG . (+) Pictures - vhv.rs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58811" y="3538728"/>
            <a:ext cx="608075" cy="643127"/>
          </a:xfrm>
          <a:prstGeom prst="rect">
            <a:avLst/>
          </a:prstGeom>
        </p:spPr>
      </p:pic>
      <p:pic>
        <p:nvPicPr>
          <p:cNvPr id="77" name="object 77" descr="Image result for exam clipart icon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20595" y="1892807"/>
            <a:ext cx="353567" cy="461771"/>
          </a:xfrm>
          <a:prstGeom prst="rect">
            <a:avLst/>
          </a:prstGeom>
        </p:spPr>
      </p:pic>
      <p:grpSp>
        <p:nvGrpSpPr>
          <p:cNvPr id="78" name="object 78"/>
          <p:cNvGrpSpPr/>
          <p:nvPr/>
        </p:nvGrpSpPr>
        <p:grpSpPr>
          <a:xfrm>
            <a:off x="7705090" y="10600688"/>
            <a:ext cx="1452880" cy="1485265"/>
            <a:chOff x="7705090" y="10600688"/>
            <a:chExt cx="1452880" cy="1485265"/>
          </a:xfrm>
        </p:grpSpPr>
        <p:sp>
          <p:nvSpPr>
            <p:cNvPr id="79" name="object 79"/>
            <p:cNvSpPr/>
            <p:nvPr/>
          </p:nvSpPr>
          <p:spPr>
            <a:xfrm>
              <a:off x="7711440" y="10607038"/>
              <a:ext cx="1440180" cy="1472565"/>
            </a:xfrm>
            <a:custGeom>
              <a:avLst/>
              <a:gdLst/>
              <a:ahLst/>
              <a:cxnLst/>
              <a:rect l="l" t="t" r="r" b="b"/>
              <a:pathLst>
                <a:path w="1440179" h="1472565">
                  <a:moveTo>
                    <a:pt x="720090" y="0"/>
                  </a:moveTo>
                  <a:lnTo>
                    <a:pt x="672743" y="1565"/>
                  </a:lnTo>
                  <a:lnTo>
                    <a:pt x="626214" y="6198"/>
                  </a:lnTo>
                  <a:lnTo>
                    <a:pt x="580598" y="13800"/>
                  </a:lnTo>
                  <a:lnTo>
                    <a:pt x="535989" y="24275"/>
                  </a:lnTo>
                  <a:lnTo>
                    <a:pt x="492483" y="37526"/>
                  </a:lnTo>
                  <a:lnTo>
                    <a:pt x="450174" y="53456"/>
                  </a:lnTo>
                  <a:lnTo>
                    <a:pt x="409158" y="71968"/>
                  </a:lnTo>
                  <a:lnTo>
                    <a:pt x="369529" y="92965"/>
                  </a:lnTo>
                  <a:lnTo>
                    <a:pt x="331382" y="116349"/>
                  </a:lnTo>
                  <a:lnTo>
                    <a:pt x="294811" y="142024"/>
                  </a:lnTo>
                  <a:lnTo>
                    <a:pt x="259913" y="169893"/>
                  </a:lnTo>
                  <a:lnTo>
                    <a:pt x="226781" y="199859"/>
                  </a:lnTo>
                  <a:lnTo>
                    <a:pt x="195510" y="231825"/>
                  </a:lnTo>
                  <a:lnTo>
                    <a:pt x="166196" y="265693"/>
                  </a:lnTo>
                  <a:lnTo>
                    <a:pt x="138933" y="301367"/>
                  </a:lnTo>
                  <a:lnTo>
                    <a:pt x="113817" y="338751"/>
                  </a:lnTo>
                  <a:lnTo>
                    <a:pt x="90941" y="377746"/>
                  </a:lnTo>
                  <a:lnTo>
                    <a:pt x="70402" y="418255"/>
                  </a:lnTo>
                  <a:lnTo>
                    <a:pt x="52293" y="460183"/>
                  </a:lnTo>
                  <a:lnTo>
                    <a:pt x="36710" y="503432"/>
                  </a:lnTo>
                  <a:lnTo>
                    <a:pt x="23747" y="547904"/>
                  </a:lnTo>
                  <a:lnTo>
                    <a:pt x="13500" y="593503"/>
                  </a:lnTo>
                  <a:lnTo>
                    <a:pt x="6063" y="640132"/>
                  </a:lnTo>
                  <a:lnTo>
                    <a:pt x="1531" y="687694"/>
                  </a:lnTo>
                  <a:lnTo>
                    <a:pt x="0" y="736092"/>
                  </a:lnTo>
                  <a:lnTo>
                    <a:pt x="1531" y="784489"/>
                  </a:lnTo>
                  <a:lnTo>
                    <a:pt x="6063" y="832051"/>
                  </a:lnTo>
                  <a:lnTo>
                    <a:pt x="13500" y="878680"/>
                  </a:lnTo>
                  <a:lnTo>
                    <a:pt x="23747" y="924279"/>
                  </a:lnTo>
                  <a:lnTo>
                    <a:pt x="36710" y="968751"/>
                  </a:lnTo>
                  <a:lnTo>
                    <a:pt x="52293" y="1012000"/>
                  </a:lnTo>
                  <a:lnTo>
                    <a:pt x="70402" y="1053928"/>
                  </a:lnTo>
                  <a:lnTo>
                    <a:pt x="90941" y="1094437"/>
                  </a:lnTo>
                  <a:lnTo>
                    <a:pt x="113817" y="1133432"/>
                  </a:lnTo>
                  <a:lnTo>
                    <a:pt x="138933" y="1170816"/>
                  </a:lnTo>
                  <a:lnTo>
                    <a:pt x="166196" y="1206490"/>
                  </a:lnTo>
                  <a:lnTo>
                    <a:pt x="195510" y="1240358"/>
                  </a:lnTo>
                  <a:lnTo>
                    <a:pt x="226781" y="1272324"/>
                  </a:lnTo>
                  <a:lnTo>
                    <a:pt x="259913" y="1302290"/>
                  </a:lnTo>
                  <a:lnTo>
                    <a:pt x="294811" y="1330159"/>
                  </a:lnTo>
                  <a:lnTo>
                    <a:pt x="331382" y="1355834"/>
                  </a:lnTo>
                  <a:lnTo>
                    <a:pt x="369529" y="1379218"/>
                  </a:lnTo>
                  <a:lnTo>
                    <a:pt x="409158" y="1400215"/>
                  </a:lnTo>
                  <a:lnTo>
                    <a:pt x="450174" y="1418727"/>
                  </a:lnTo>
                  <a:lnTo>
                    <a:pt x="492483" y="1434657"/>
                  </a:lnTo>
                  <a:lnTo>
                    <a:pt x="535989" y="1447908"/>
                  </a:lnTo>
                  <a:lnTo>
                    <a:pt x="580598" y="1458383"/>
                  </a:lnTo>
                  <a:lnTo>
                    <a:pt x="626214" y="1465985"/>
                  </a:lnTo>
                  <a:lnTo>
                    <a:pt x="672743" y="1470618"/>
                  </a:lnTo>
                  <a:lnTo>
                    <a:pt x="720090" y="1472184"/>
                  </a:lnTo>
                  <a:lnTo>
                    <a:pt x="767436" y="1470618"/>
                  </a:lnTo>
                  <a:lnTo>
                    <a:pt x="813965" y="1465985"/>
                  </a:lnTo>
                  <a:lnTo>
                    <a:pt x="859581" y="1458383"/>
                  </a:lnTo>
                  <a:lnTo>
                    <a:pt x="904190" y="1447908"/>
                  </a:lnTo>
                  <a:lnTo>
                    <a:pt x="947696" y="1434657"/>
                  </a:lnTo>
                  <a:lnTo>
                    <a:pt x="990005" y="1418727"/>
                  </a:lnTo>
                  <a:lnTo>
                    <a:pt x="1031021" y="1400215"/>
                  </a:lnTo>
                  <a:lnTo>
                    <a:pt x="1070650" y="1379218"/>
                  </a:lnTo>
                  <a:lnTo>
                    <a:pt x="1108797" y="1355834"/>
                  </a:lnTo>
                  <a:lnTo>
                    <a:pt x="1145368" y="1330159"/>
                  </a:lnTo>
                  <a:lnTo>
                    <a:pt x="1180266" y="1302290"/>
                  </a:lnTo>
                  <a:lnTo>
                    <a:pt x="1213398" y="1272324"/>
                  </a:lnTo>
                  <a:lnTo>
                    <a:pt x="1244669" y="1240358"/>
                  </a:lnTo>
                  <a:lnTo>
                    <a:pt x="1273983" y="1206490"/>
                  </a:lnTo>
                  <a:lnTo>
                    <a:pt x="1301246" y="1170816"/>
                  </a:lnTo>
                  <a:lnTo>
                    <a:pt x="1326362" y="1133432"/>
                  </a:lnTo>
                  <a:lnTo>
                    <a:pt x="1349238" y="1094437"/>
                  </a:lnTo>
                  <a:lnTo>
                    <a:pt x="1369777" y="1053928"/>
                  </a:lnTo>
                  <a:lnTo>
                    <a:pt x="1387886" y="1012000"/>
                  </a:lnTo>
                  <a:lnTo>
                    <a:pt x="1403469" y="968751"/>
                  </a:lnTo>
                  <a:lnTo>
                    <a:pt x="1416432" y="924279"/>
                  </a:lnTo>
                  <a:lnTo>
                    <a:pt x="1426679" y="878680"/>
                  </a:lnTo>
                  <a:lnTo>
                    <a:pt x="1434116" y="832051"/>
                  </a:lnTo>
                  <a:lnTo>
                    <a:pt x="1438648" y="784489"/>
                  </a:lnTo>
                  <a:lnTo>
                    <a:pt x="1440180" y="736092"/>
                  </a:lnTo>
                  <a:lnTo>
                    <a:pt x="1438648" y="687694"/>
                  </a:lnTo>
                  <a:lnTo>
                    <a:pt x="1434116" y="640132"/>
                  </a:lnTo>
                  <a:lnTo>
                    <a:pt x="1426679" y="593503"/>
                  </a:lnTo>
                  <a:lnTo>
                    <a:pt x="1416432" y="547904"/>
                  </a:lnTo>
                  <a:lnTo>
                    <a:pt x="1403469" y="503432"/>
                  </a:lnTo>
                  <a:lnTo>
                    <a:pt x="1387886" y="460183"/>
                  </a:lnTo>
                  <a:lnTo>
                    <a:pt x="1369777" y="418255"/>
                  </a:lnTo>
                  <a:lnTo>
                    <a:pt x="1349238" y="377746"/>
                  </a:lnTo>
                  <a:lnTo>
                    <a:pt x="1326362" y="338751"/>
                  </a:lnTo>
                  <a:lnTo>
                    <a:pt x="1301246" y="301367"/>
                  </a:lnTo>
                  <a:lnTo>
                    <a:pt x="1273983" y="265693"/>
                  </a:lnTo>
                  <a:lnTo>
                    <a:pt x="1244669" y="231825"/>
                  </a:lnTo>
                  <a:lnTo>
                    <a:pt x="1213398" y="199859"/>
                  </a:lnTo>
                  <a:lnTo>
                    <a:pt x="1180266" y="169893"/>
                  </a:lnTo>
                  <a:lnTo>
                    <a:pt x="1145368" y="142024"/>
                  </a:lnTo>
                  <a:lnTo>
                    <a:pt x="1108797" y="116349"/>
                  </a:lnTo>
                  <a:lnTo>
                    <a:pt x="1070650" y="92965"/>
                  </a:lnTo>
                  <a:lnTo>
                    <a:pt x="1031021" y="71968"/>
                  </a:lnTo>
                  <a:lnTo>
                    <a:pt x="990005" y="53456"/>
                  </a:lnTo>
                  <a:lnTo>
                    <a:pt x="947696" y="37526"/>
                  </a:lnTo>
                  <a:lnTo>
                    <a:pt x="904190" y="24275"/>
                  </a:lnTo>
                  <a:lnTo>
                    <a:pt x="859581" y="13800"/>
                  </a:lnTo>
                  <a:lnTo>
                    <a:pt x="813965" y="6198"/>
                  </a:lnTo>
                  <a:lnTo>
                    <a:pt x="767436" y="1565"/>
                  </a:lnTo>
                  <a:lnTo>
                    <a:pt x="720090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711440" y="10607038"/>
              <a:ext cx="1440180" cy="1472565"/>
            </a:xfrm>
            <a:custGeom>
              <a:avLst/>
              <a:gdLst/>
              <a:ahLst/>
              <a:cxnLst/>
              <a:rect l="l" t="t" r="r" b="b"/>
              <a:pathLst>
                <a:path w="1440179" h="1472565">
                  <a:moveTo>
                    <a:pt x="0" y="736092"/>
                  </a:moveTo>
                  <a:lnTo>
                    <a:pt x="1531" y="687694"/>
                  </a:lnTo>
                  <a:lnTo>
                    <a:pt x="6063" y="640132"/>
                  </a:lnTo>
                  <a:lnTo>
                    <a:pt x="13500" y="593503"/>
                  </a:lnTo>
                  <a:lnTo>
                    <a:pt x="23747" y="547904"/>
                  </a:lnTo>
                  <a:lnTo>
                    <a:pt x="36710" y="503432"/>
                  </a:lnTo>
                  <a:lnTo>
                    <a:pt x="52293" y="460183"/>
                  </a:lnTo>
                  <a:lnTo>
                    <a:pt x="70402" y="418255"/>
                  </a:lnTo>
                  <a:lnTo>
                    <a:pt x="90941" y="377746"/>
                  </a:lnTo>
                  <a:lnTo>
                    <a:pt x="113817" y="338751"/>
                  </a:lnTo>
                  <a:lnTo>
                    <a:pt x="138933" y="301367"/>
                  </a:lnTo>
                  <a:lnTo>
                    <a:pt x="166196" y="265693"/>
                  </a:lnTo>
                  <a:lnTo>
                    <a:pt x="195510" y="231825"/>
                  </a:lnTo>
                  <a:lnTo>
                    <a:pt x="226781" y="199859"/>
                  </a:lnTo>
                  <a:lnTo>
                    <a:pt x="259913" y="169893"/>
                  </a:lnTo>
                  <a:lnTo>
                    <a:pt x="294811" y="142024"/>
                  </a:lnTo>
                  <a:lnTo>
                    <a:pt x="331382" y="116349"/>
                  </a:lnTo>
                  <a:lnTo>
                    <a:pt x="369529" y="92965"/>
                  </a:lnTo>
                  <a:lnTo>
                    <a:pt x="409158" y="71968"/>
                  </a:lnTo>
                  <a:lnTo>
                    <a:pt x="450174" y="53456"/>
                  </a:lnTo>
                  <a:lnTo>
                    <a:pt x="492483" y="37526"/>
                  </a:lnTo>
                  <a:lnTo>
                    <a:pt x="535989" y="24275"/>
                  </a:lnTo>
                  <a:lnTo>
                    <a:pt x="580598" y="13800"/>
                  </a:lnTo>
                  <a:lnTo>
                    <a:pt x="626214" y="6198"/>
                  </a:lnTo>
                  <a:lnTo>
                    <a:pt x="672743" y="1565"/>
                  </a:lnTo>
                  <a:lnTo>
                    <a:pt x="720090" y="0"/>
                  </a:lnTo>
                  <a:lnTo>
                    <a:pt x="767436" y="1565"/>
                  </a:lnTo>
                  <a:lnTo>
                    <a:pt x="813965" y="6198"/>
                  </a:lnTo>
                  <a:lnTo>
                    <a:pt x="859581" y="13800"/>
                  </a:lnTo>
                  <a:lnTo>
                    <a:pt x="904190" y="24275"/>
                  </a:lnTo>
                  <a:lnTo>
                    <a:pt x="947696" y="37526"/>
                  </a:lnTo>
                  <a:lnTo>
                    <a:pt x="990005" y="53456"/>
                  </a:lnTo>
                  <a:lnTo>
                    <a:pt x="1031021" y="71968"/>
                  </a:lnTo>
                  <a:lnTo>
                    <a:pt x="1070650" y="92965"/>
                  </a:lnTo>
                  <a:lnTo>
                    <a:pt x="1108797" y="116349"/>
                  </a:lnTo>
                  <a:lnTo>
                    <a:pt x="1145368" y="142024"/>
                  </a:lnTo>
                  <a:lnTo>
                    <a:pt x="1180266" y="169893"/>
                  </a:lnTo>
                  <a:lnTo>
                    <a:pt x="1213398" y="199859"/>
                  </a:lnTo>
                  <a:lnTo>
                    <a:pt x="1244669" y="231825"/>
                  </a:lnTo>
                  <a:lnTo>
                    <a:pt x="1273983" y="265693"/>
                  </a:lnTo>
                  <a:lnTo>
                    <a:pt x="1301246" y="301367"/>
                  </a:lnTo>
                  <a:lnTo>
                    <a:pt x="1326362" y="338751"/>
                  </a:lnTo>
                  <a:lnTo>
                    <a:pt x="1349238" y="377746"/>
                  </a:lnTo>
                  <a:lnTo>
                    <a:pt x="1369777" y="418255"/>
                  </a:lnTo>
                  <a:lnTo>
                    <a:pt x="1387886" y="460183"/>
                  </a:lnTo>
                  <a:lnTo>
                    <a:pt x="1403469" y="503432"/>
                  </a:lnTo>
                  <a:lnTo>
                    <a:pt x="1416432" y="547904"/>
                  </a:lnTo>
                  <a:lnTo>
                    <a:pt x="1426679" y="593503"/>
                  </a:lnTo>
                  <a:lnTo>
                    <a:pt x="1434116" y="640132"/>
                  </a:lnTo>
                  <a:lnTo>
                    <a:pt x="1438648" y="687694"/>
                  </a:lnTo>
                  <a:lnTo>
                    <a:pt x="1440180" y="736092"/>
                  </a:lnTo>
                  <a:lnTo>
                    <a:pt x="1438648" y="784489"/>
                  </a:lnTo>
                  <a:lnTo>
                    <a:pt x="1434116" y="832051"/>
                  </a:lnTo>
                  <a:lnTo>
                    <a:pt x="1426679" y="878680"/>
                  </a:lnTo>
                  <a:lnTo>
                    <a:pt x="1416432" y="924279"/>
                  </a:lnTo>
                  <a:lnTo>
                    <a:pt x="1403469" y="968751"/>
                  </a:lnTo>
                  <a:lnTo>
                    <a:pt x="1387886" y="1012000"/>
                  </a:lnTo>
                  <a:lnTo>
                    <a:pt x="1369777" y="1053928"/>
                  </a:lnTo>
                  <a:lnTo>
                    <a:pt x="1349238" y="1094437"/>
                  </a:lnTo>
                  <a:lnTo>
                    <a:pt x="1326362" y="1133432"/>
                  </a:lnTo>
                  <a:lnTo>
                    <a:pt x="1301246" y="1170816"/>
                  </a:lnTo>
                  <a:lnTo>
                    <a:pt x="1273983" y="1206490"/>
                  </a:lnTo>
                  <a:lnTo>
                    <a:pt x="1244669" y="1240358"/>
                  </a:lnTo>
                  <a:lnTo>
                    <a:pt x="1213398" y="1272324"/>
                  </a:lnTo>
                  <a:lnTo>
                    <a:pt x="1180266" y="1302290"/>
                  </a:lnTo>
                  <a:lnTo>
                    <a:pt x="1145368" y="1330159"/>
                  </a:lnTo>
                  <a:lnTo>
                    <a:pt x="1108797" y="1355834"/>
                  </a:lnTo>
                  <a:lnTo>
                    <a:pt x="1070650" y="1379218"/>
                  </a:lnTo>
                  <a:lnTo>
                    <a:pt x="1031021" y="1400215"/>
                  </a:lnTo>
                  <a:lnTo>
                    <a:pt x="990005" y="1418727"/>
                  </a:lnTo>
                  <a:lnTo>
                    <a:pt x="947696" y="1434657"/>
                  </a:lnTo>
                  <a:lnTo>
                    <a:pt x="904190" y="1447908"/>
                  </a:lnTo>
                  <a:lnTo>
                    <a:pt x="859581" y="1458383"/>
                  </a:lnTo>
                  <a:lnTo>
                    <a:pt x="813965" y="1465985"/>
                  </a:lnTo>
                  <a:lnTo>
                    <a:pt x="767436" y="1470618"/>
                  </a:lnTo>
                  <a:lnTo>
                    <a:pt x="720090" y="1472184"/>
                  </a:lnTo>
                  <a:lnTo>
                    <a:pt x="672743" y="1470618"/>
                  </a:lnTo>
                  <a:lnTo>
                    <a:pt x="626214" y="1465985"/>
                  </a:lnTo>
                  <a:lnTo>
                    <a:pt x="580598" y="1458383"/>
                  </a:lnTo>
                  <a:lnTo>
                    <a:pt x="535989" y="1447908"/>
                  </a:lnTo>
                  <a:lnTo>
                    <a:pt x="492483" y="1434657"/>
                  </a:lnTo>
                  <a:lnTo>
                    <a:pt x="450174" y="1418727"/>
                  </a:lnTo>
                  <a:lnTo>
                    <a:pt x="409158" y="1400215"/>
                  </a:lnTo>
                  <a:lnTo>
                    <a:pt x="369529" y="1379218"/>
                  </a:lnTo>
                  <a:lnTo>
                    <a:pt x="331382" y="1355834"/>
                  </a:lnTo>
                  <a:lnTo>
                    <a:pt x="294811" y="1330159"/>
                  </a:lnTo>
                  <a:lnTo>
                    <a:pt x="259913" y="1302290"/>
                  </a:lnTo>
                  <a:lnTo>
                    <a:pt x="226781" y="1272324"/>
                  </a:lnTo>
                  <a:lnTo>
                    <a:pt x="195510" y="1240358"/>
                  </a:lnTo>
                  <a:lnTo>
                    <a:pt x="166196" y="1206490"/>
                  </a:lnTo>
                  <a:lnTo>
                    <a:pt x="138933" y="1170816"/>
                  </a:lnTo>
                  <a:lnTo>
                    <a:pt x="113817" y="1133432"/>
                  </a:lnTo>
                  <a:lnTo>
                    <a:pt x="90941" y="1094437"/>
                  </a:lnTo>
                  <a:lnTo>
                    <a:pt x="70402" y="1053928"/>
                  </a:lnTo>
                  <a:lnTo>
                    <a:pt x="52293" y="1012000"/>
                  </a:lnTo>
                  <a:lnTo>
                    <a:pt x="36710" y="968751"/>
                  </a:lnTo>
                  <a:lnTo>
                    <a:pt x="23747" y="924279"/>
                  </a:lnTo>
                  <a:lnTo>
                    <a:pt x="13500" y="878680"/>
                  </a:lnTo>
                  <a:lnTo>
                    <a:pt x="6063" y="832051"/>
                  </a:lnTo>
                  <a:lnTo>
                    <a:pt x="1531" y="784489"/>
                  </a:lnTo>
                  <a:lnTo>
                    <a:pt x="0" y="736092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923276" y="10832591"/>
              <a:ext cx="996950" cy="1019810"/>
            </a:xfrm>
            <a:custGeom>
              <a:avLst/>
              <a:gdLst/>
              <a:ahLst/>
              <a:cxnLst/>
              <a:rect l="l" t="t" r="r" b="b"/>
              <a:pathLst>
                <a:path w="996950" h="1019809">
                  <a:moveTo>
                    <a:pt x="498348" y="0"/>
                  </a:moveTo>
                  <a:lnTo>
                    <a:pt x="450353" y="2333"/>
                  </a:lnTo>
                  <a:lnTo>
                    <a:pt x="403649" y="9191"/>
                  </a:lnTo>
                  <a:lnTo>
                    <a:pt x="358444" y="20361"/>
                  </a:lnTo>
                  <a:lnTo>
                    <a:pt x="314949" y="35628"/>
                  </a:lnTo>
                  <a:lnTo>
                    <a:pt x="273370" y="54779"/>
                  </a:lnTo>
                  <a:lnTo>
                    <a:pt x="233918" y="77600"/>
                  </a:lnTo>
                  <a:lnTo>
                    <a:pt x="196801" y="103878"/>
                  </a:lnTo>
                  <a:lnTo>
                    <a:pt x="162228" y="133399"/>
                  </a:lnTo>
                  <a:lnTo>
                    <a:pt x="130407" y="165949"/>
                  </a:lnTo>
                  <a:lnTo>
                    <a:pt x="101549" y="201315"/>
                  </a:lnTo>
                  <a:lnTo>
                    <a:pt x="75860" y="239284"/>
                  </a:lnTo>
                  <a:lnTo>
                    <a:pt x="53550" y="279641"/>
                  </a:lnTo>
                  <a:lnTo>
                    <a:pt x="34829" y="322173"/>
                  </a:lnTo>
                  <a:lnTo>
                    <a:pt x="19904" y="366666"/>
                  </a:lnTo>
                  <a:lnTo>
                    <a:pt x="8985" y="412907"/>
                  </a:lnTo>
                  <a:lnTo>
                    <a:pt x="2281" y="460682"/>
                  </a:lnTo>
                  <a:lnTo>
                    <a:pt x="0" y="509777"/>
                  </a:lnTo>
                  <a:lnTo>
                    <a:pt x="2281" y="558873"/>
                  </a:lnTo>
                  <a:lnTo>
                    <a:pt x="8985" y="606648"/>
                  </a:lnTo>
                  <a:lnTo>
                    <a:pt x="19904" y="652889"/>
                  </a:lnTo>
                  <a:lnTo>
                    <a:pt x="34829" y="697382"/>
                  </a:lnTo>
                  <a:lnTo>
                    <a:pt x="53550" y="739914"/>
                  </a:lnTo>
                  <a:lnTo>
                    <a:pt x="75860" y="780271"/>
                  </a:lnTo>
                  <a:lnTo>
                    <a:pt x="101549" y="818240"/>
                  </a:lnTo>
                  <a:lnTo>
                    <a:pt x="130407" y="853606"/>
                  </a:lnTo>
                  <a:lnTo>
                    <a:pt x="162228" y="886156"/>
                  </a:lnTo>
                  <a:lnTo>
                    <a:pt x="196801" y="915677"/>
                  </a:lnTo>
                  <a:lnTo>
                    <a:pt x="233918" y="941955"/>
                  </a:lnTo>
                  <a:lnTo>
                    <a:pt x="273370" y="964776"/>
                  </a:lnTo>
                  <a:lnTo>
                    <a:pt x="314949" y="983927"/>
                  </a:lnTo>
                  <a:lnTo>
                    <a:pt x="358444" y="999194"/>
                  </a:lnTo>
                  <a:lnTo>
                    <a:pt x="403649" y="1010364"/>
                  </a:lnTo>
                  <a:lnTo>
                    <a:pt x="450353" y="1017222"/>
                  </a:lnTo>
                  <a:lnTo>
                    <a:pt x="498348" y="1019555"/>
                  </a:lnTo>
                  <a:lnTo>
                    <a:pt x="546342" y="1017222"/>
                  </a:lnTo>
                  <a:lnTo>
                    <a:pt x="593046" y="1010364"/>
                  </a:lnTo>
                  <a:lnTo>
                    <a:pt x="638251" y="999194"/>
                  </a:lnTo>
                  <a:lnTo>
                    <a:pt x="681746" y="983927"/>
                  </a:lnTo>
                  <a:lnTo>
                    <a:pt x="723325" y="964776"/>
                  </a:lnTo>
                  <a:lnTo>
                    <a:pt x="762777" y="941955"/>
                  </a:lnTo>
                  <a:lnTo>
                    <a:pt x="799894" y="915677"/>
                  </a:lnTo>
                  <a:lnTo>
                    <a:pt x="834467" y="886156"/>
                  </a:lnTo>
                  <a:lnTo>
                    <a:pt x="866288" y="853606"/>
                  </a:lnTo>
                  <a:lnTo>
                    <a:pt x="895146" y="818240"/>
                  </a:lnTo>
                  <a:lnTo>
                    <a:pt x="920835" y="780271"/>
                  </a:lnTo>
                  <a:lnTo>
                    <a:pt x="943145" y="739914"/>
                  </a:lnTo>
                  <a:lnTo>
                    <a:pt x="961866" y="697382"/>
                  </a:lnTo>
                  <a:lnTo>
                    <a:pt x="976791" y="652889"/>
                  </a:lnTo>
                  <a:lnTo>
                    <a:pt x="987710" y="606648"/>
                  </a:lnTo>
                  <a:lnTo>
                    <a:pt x="994414" y="558873"/>
                  </a:lnTo>
                  <a:lnTo>
                    <a:pt x="996696" y="509777"/>
                  </a:lnTo>
                  <a:lnTo>
                    <a:pt x="994414" y="460682"/>
                  </a:lnTo>
                  <a:lnTo>
                    <a:pt x="987710" y="412907"/>
                  </a:lnTo>
                  <a:lnTo>
                    <a:pt x="976791" y="366666"/>
                  </a:lnTo>
                  <a:lnTo>
                    <a:pt x="961866" y="322173"/>
                  </a:lnTo>
                  <a:lnTo>
                    <a:pt x="943145" y="279641"/>
                  </a:lnTo>
                  <a:lnTo>
                    <a:pt x="920835" y="239284"/>
                  </a:lnTo>
                  <a:lnTo>
                    <a:pt x="895146" y="201315"/>
                  </a:lnTo>
                  <a:lnTo>
                    <a:pt x="866288" y="165949"/>
                  </a:lnTo>
                  <a:lnTo>
                    <a:pt x="834467" y="133399"/>
                  </a:lnTo>
                  <a:lnTo>
                    <a:pt x="799894" y="103878"/>
                  </a:lnTo>
                  <a:lnTo>
                    <a:pt x="762777" y="77600"/>
                  </a:lnTo>
                  <a:lnTo>
                    <a:pt x="723325" y="54779"/>
                  </a:lnTo>
                  <a:lnTo>
                    <a:pt x="681746" y="35628"/>
                  </a:lnTo>
                  <a:lnTo>
                    <a:pt x="638251" y="20361"/>
                  </a:lnTo>
                  <a:lnTo>
                    <a:pt x="593046" y="9191"/>
                  </a:lnTo>
                  <a:lnTo>
                    <a:pt x="546342" y="2333"/>
                  </a:lnTo>
                  <a:lnTo>
                    <a:pt x="498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7941918" y="11041988"/>
            <a:ext cx="944244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131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latin typeface="Calibri"/>
                <a:cs typeface="Calibri"/>
              </a:rPr>
              <a:t>The </a:t>
            </a:r>
            <a:r>
              <a:rPr sz="1400" b="1" spc="-10" dirty="0">
                <a:latin typeface="Calibri"/>
                <a:cs typeface="Calibri"/>
              </a:rPr>
              <a:t>Constitution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83" name="object 8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37831" y="10427207"/>
            <a:ext cx="630935" cy="629399"/>
          </a:xfrm>
          <a:prstGeom prst="rect">
            <a:avLst/>
          </a:prstGeom>
        </p:spPr>
      </p:pic>
      <p:pic>
        <p:nvPicPr>
          <p:cNvPr id="84" name="object 84" descr="Parliament Icons - Download Free Vector Icons | Noun Project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61160" y="9991343"/>
            <a:ext cx="630935" cy="630935"/>
          </a:xfrm>
          <a:prstGeom prst="rect">
            <a:avLst/>
          </a:prstGeom>
        </p:spPr>
      </p:pic>
      <p:pic>
        <p:nvPicPr>
          <p:cNvPr id="85" name="object 85" descr="Announcement, presentation, presenter, seminar, speech, spokesman ...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098791" y="7973567"/>
            <a:ext cx="662939" cy="662939"/>
          </a:xfrm>
          <a:prstGeom prst="rect">
            <a:avLst/>
          </a:prstGeom>
        </p:spPr>
      </p:pic>
      <p:grpSp>
        <p:nvGrpSpPr>
          <p:cNvPr id="86" name="object 86"/>
          <p:cNvGrpSpPr/>
          <p:nvPr/>
        </p:nvGrpSpPr>
        <p:grpSpPr>
          <a:xfrm>
            <a:off x="7834883" y="7391400"/>
            <a:ext cx="1452880" cy="1484630"/>
            <a:chOff x="7834883" y="7391400"/>
            <a:chExt cx="1452880" cy="1484630"/>
          </a:xfrm>
        </p:grpSpPr>
        <p:sp>
          <p:nvSpPr>
            <p:cNvPr id="87" name="object 87"/>
            <p:cNvSpPr/>
            <p:nvPr/>
          </p:nvSpPr>
          <p:spPr>
            <a:xfrm>
              <a:off x="7840979" y="7397495"/>
              <a:ext cx="1440180" cy="1472565"/>
            </a:xfrm>
            <a:custGeom>
              <a:avLst/>
              <a:gdLst/>
              <a:ahLst/>
              <a:cxnLst/>
              <a:rect l="l" t="t" r="r" b="b"/>
              <a:pathLst>
                <a:path w="1440179" h="1472565">
                  <a:moveTo>
                    <a:pt x="720090" y="0"/>
                  </a:moveTo>
                  <a:lnTo>
                    <a:pt x="672743" y="1565"/>
                  </a:lnTo>
                  <a:lnTo>
                    <a:pt x="626214" y="6198"/>
                  </a:lnTo>
                  <a:lnTo>
                    <a:pt x="580598" y="13800"/>
                  </a:lnTo>
                  <a:lnTo>
                    <a:pt x="535989" y="24275"/>
                  </a:lnTo>
                  <a:lnTo>
                    <a:pt x="492483" y="37526"/>
                  </a:lnTo>
                  <a:lnTo>
                    <a:pt x="450174" y="53456"/>
                  </a:lnTo>
                  <a:lnTo>
                    <a:pt x="409158" y="71968"/>
                  </a:lnTo>
                  <a:lnTo>
                    <a:pt x="369529" y="92965"/>
                  </a:lnTo>
                  <a:lnTo>
                    <a:pt x="331382" y="116349"/>
                  </a:lnTo>
                  <a:lnTo>
                    <a:pt x="294811" y="142024"/>
                  </a:lnTo>
                  <a:lnTo>
                    <a:pt x="259913" y="169893"/>
                  </a:lnTo>
                  <a:lnTo>
                    <a:pt x="226781" y="199859"/>
                  </a:lnTo>
                  <a:lnTo>
                    <a:pt x="195510" y="231825"/>
                  </a:lnTo>
                  <a:lnTo>
                    <a:pt x="166196" y="265693"/>
                  </a:lnTo>
                  <a:lnTo>
                    <a:pt x="138933" y="301367"/>
                  </a:lnTo>
                  <a:lnTo>
                    <a:pt x="113817" y="338751"/>
                  </a:lnTo>
                  <a:lnTo>
                    <a:pt x="90941" y="377746"/>
                  </a:lnTo>
                  <a:lnTo>
                    <a:pt x="70402" y="418255"/>
                  </a:lnTo>
                  <a:lnTo>
                    <a:pt x="52293" y="460183"/>
                  </a:lnTo>
                  <a:lnTo>
                    <a:pt x="36710" y="503432"/>
                  </a:lnTo>
                  <a:lnTo>
                    <a:pt x="23747" y="547904"/>
                  </a:lnTo>
                  <a:lnTo>
                    <a:pt x="13500" y="593503"/>
                  </a:lnTo>
                  <a:lnTo>
                    <a:pt x="6063" y="640132"/>
                  </a:lnTo>
                  <a:lnTo>
                    <a:pt x="1531" y="687694"/>
                  </a:lnTo>
                  <a:lnTo>
                    <a:pt x="0" y="736091"/>
                  </a:lnTo>
                  <a:lnTo>
                    <a:pt x="1531" y="784489"/>
                  </a:lnTo>
                  <a:lnTo>
                    <a:pt x="6063" y="832051"/>
                  </a:lnTo>
                  <a:lnTo>
                    <a:pt x="13500" y="878680"/>
                  </a:lnTo>
                  <a:lnTo>
                    <a:pt x="23747" y="924279"/>
                  </a:lnTo>
                  <a:lnTo>
                    <a:pt x="36710" y="968751"/>
                  </a:lnTo>
                  <a:lnTo>
                    <a:pt x="52293" y="1012000"/>
                  </a:lnTo>
                  <a:lnTo>
                    <a:pt x="70402" y="1053928"/>
                  </a:lnTo>
                  <a:lnTo>
                    <a:pt x="90941" y="1094437"/>
                  </a:lnTo>
                  <a:lnTo>
                    <a:pt x="113817" y="1133432"/>
                  </a:lnTo>
                  <a:lnTo>
                    <a:pt x="138933" y="1170816"/>
                  </a:lnTo>
                  <a:lnTo>
                    <a:pt x="166196" y="1206490"/>
                  </a:lnTo>
                  <a:lnTo>
                    <a:pt x="195510" y="1240358"/>
                  </a:lnTo>
                  <a:lnTo>
                    <a:pt x="226781" y="1272324"/>
                  </a:lnTo>
                  <a:lnTo>
                    <a:pt x="259913" y="1302290"/>
                  </a:lnTo>
                  <a:lnTo>
                    <a:pt x="294811" y="1330159"/>
                  </a:lnTo>
                  <a:lnTo>
                    <a:pt x="331382" y="1355834"/>
                  </a:lnTo>
                  <a:lnTo>
                    <a:pt x="369529" y="1379218"/>
                  </a:lnTo>
                  <a:lnTo>
                    <a:pt x="409158" y="1400215"/>
                  </a:lnTo>
                  <a:lnTo>
                    <a:pt x="450174" y="1418727"/>
                  </a:lnTo>
                  <a:lnTo>
                    <a:pt x="492483" y="1434657"/>
                  </a:lnTo>
                  <a:lnTo>
                    <a:pt x="535989" y="1447908"/>
                  </a:lnTo>
                  <a:lnTo>
                    <a:pt x="580598" y="1458383"/>
                  </a:lnTo>
                  <a:lnTo>
                    <a:pt x="626214" y="1465985"/>
                  </a:lnTo>
                  <a:lnTo>
                    <a:pt x="672743" y="1470618"/>
                  </a:lnTo>
                  <a:lnTo>
                    <a:pt x="720090" y="1472183"/>
                  </a:lnTo>
                  <a:lnTo>
                    <a:pt x="767436" y="1470618"/>
                  </a:lnTo>
                  <a:lnTo>
                    <a:pt x="813965" y="1465985"/>
                  </a:lnTo>
                  <a:lnTo>
                    <a:pt x="859581" y="1458383"/>
                  </a:lnTo>
                  <a:lnTo>
                    <a:pt x="904190" y="1447908"/>
                  </a:lnTo>
                  <a:lnTo>
                    <a:pt x="947696" y="1434657"/>
                  </a:lnTo>
                  <a:lnTo>
                    <a:pt x="990005" y="1418727"/>
                  </a:lnTo>
                  <a:lnTo>
                    <a:pt x="1031021" y="1400215"/>
                  </a:lnTo>
                  <a:lnTo>
                    <a:pt x="1070650" y="1379218"/>
                  </a:lnTo>
                  <a:lnTo>
                    <a:pt x="1108797" y="1355834"/>
                  </a:lnTo>
                  <a:lnTo>
                    <a:pt x="1145368" y="1330159"/>
                  </a:lnTo>
                  <a:lnTo>
                    <a:pt x="1180266" y="1302290"/>
                  </a:lnTo>
                  <a:lnTo>
                    <a:pt x="1213398" y="1272324"/>
                  </a:lnTo>
                  <a:lnTo>
                    <a:pt x="1244669" y="1240358"/>
                  </a:lnTo>
                  <a:lnTo>
                    <a:pt x="1273983" y="1206490"/>
                  </a:lnTo>
                  <a:lnTo>
                    <a:pt x="1301246" y="1170816"/>
                  </a:lnTo>
                  <a:lnTo>
                    <a:pt x="1326362" y="1133432"/>
                  </a:lnTo>
                  <a:lnTo>
                    <a:pt x="1349238" y="1094437"/>
                  </a:lnTo>
                  <a:lnTo>
                    <a:pt x="1369777" y="1053928"/>
                  </a:lnTo>
                  <a:lnTo>
                    <a:pt x="1387886" y="1012000"/>
                  </a:lnTo>
                  <a:lnTo>
                    <a:pt x="1403469" y="968751"/>
                  </a:lnTo>
                  <a:lnTo>
                    <a:pt x="1416432" y="924279"/>
                  </a:lnTo>
                  <a:lnTo>
                    <a:pt x="1426679" y="878680"/>
                  </a:lnTo>
                  <a:lnTo>
                    <a:pt x="1434116" y="832051"/>
                  </a:lnTo>
                  <a:lnTo>
                    <a:pt x="1438648" y="784489"/>
                  </a:lnTo>
                  <a:lnTo>
                    <a:pt x="1440180" y="736091"/>
                  </a:lnTo>
                  <a:lnTo>
                    <a:pt x="1438648" y="687694"/>
                  </a:lnTo>
                  <a:lnTo>
                    <a:pt x="1434116" y="640132"/>
                  </a:lnTo>
                  <a:lnTo>
                    <a:pt x="1426679" y="593503"/>
                  </a:lnTo>
                  <a:lnTo>
                    <a:pt x="1416432" y="547904"/>
                  </a:lnTo>
                  <a:lnTo>
                    <a:pt x="1403469" y="503432"/>
                  </a:lnTo>
                  <a:lnTo>
                    <a:pt x="1387886" y="460183"/>
                  </a:lnTo>
                  <a:lnTo>
                    <a:pt x="1369777" y="418255"/>
                  </a:lnTo>
                  <a:lnTo>
                    <a:pt x="1349238" y="377746"/>
                  </a:lnTo>
                  <a:lnTo>
                    <a:pt x="1326362" y="338751"/>
                  </a:lnTo>
                  <a:lnTo>
                    <a:pt x="1301246" y="301367"/>
                  </a:lnTo>
                  <a:lnTo>
                    <a:pt x="1273983" y="265693"/>
                  </a:lnTo>
                  <a:lnTo>
                    <a:pt x="1244669" y="231825"/>
                  </a:lnTo>
                  <a:lnTo>
                    <a:pt x="1213398" y="199859"/>
                  </a:lnTo>
                  <a:lnTo>
                    <a:pt x="1180266" y="169893"/>
                  </a:lnTo>
                  <a:lnTo>
                    <a:pt x="1145368" y="142024"/>
                  </a:lnTo>
                  <a:lnTo>
                    <a:pt x="1108797" y="116349"/>
                  </a:lnTo>
                  <a:lnTo>
                    <a:pt x="1070650" y="92965"/>
                  </a:lnTo>
                  <a:lnTo>
                    <a:pt x="1031021" y="71968"/>
                  </a:lnTo>
                  <a:lnTo>
                    <a:pt x="990005" y="53456"/>
                  </a:lnTo>
                  <a:lnTo>
                    <a:pt x="947696" y="37526"/>
                  </a:lnTo>
                  <a:lnTo>
                    <a:pt x="904190" y="24275"/>
                  </a:lnTo>
                  <a:lnTo>
                    <a:pt x="859581" y="13800"/>
                  </a:lnTo>
                  <a:lnTo>
                    <a:pt x="813965" y="6198"/>
                  </a:lnTo>
                  <a:lnTo>
                    <a:pt x="767436" y="1565"/>
                  </a:lnTo>
                  <a:lnTo>
                    <a:pt x="720090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840979" y="7397495"/>
              <a:ext cx="1440180" cy="1472565"/>
            </a:xfrm>
            <a:custGeom>
              <a:avLst/>
              <a:gdLst/>
              <a:ahLst/>
              <a:cxnLst/>
              <a:rect l="l" t="t" r="r" b="b"/>
              <a:pathLst>
                <a:path w="1440179" h="1472565">
                  <a:moveTo>
                    <a:pt x="0" y="736091"/>
                  </a:moveTo>
                  <a:lnTo>
                    <a:pt x="1531" y="687694"/>
                  </a:lnTo>
                  <a:lnTo>
                    <a:pt x="6063" y="640132"/>
                  </a:lnTo>
                  <a:lnTo>
                    <a:pt x="13500" y="593503"/>
                  </a:lnTo>
                  <a:lnTo>
                    <a:pt x="23747" y="547904"/>
                  </a:lnTo>
                  <a:lnTo>
                    <a:pt x="36710" y="503432"/>
                  </a:lnTo>
                  <a:lnTo>
                    <a:pt x="52293" y="460183"/>
                  </a:lnTo>
                  <a:lnTo>
                    <a:pt x="70402" y="418255"/>
                  </a:lnTo>
                  <a:lnTo>
                    <a:pt x="90941" y="377746"/>
                  </a:lnTo>
                  <a:lnTo>
                    <a:pt x="113817" y="338751"/>
                  </a:lnTo>
                  <a:lnTo>
                    <a:pt x="138933" y="301367"/>
                  </a:lnTo>
                  <a:lnTo>
                    <a:pt x="166196" y="265693"/>
                  </a:lnTo>
                  <a:lnTo>
                    <a:pt x="195510" y="231825"/>
                  </a:lnTo>
                  <a:lnTo>
                    <a:pt x="226781" y="199859"/>
                  </a:lnTo>
                  <a:lnTo>
                    <a:pt x="259913" y="169893"/>
                  </a:lnTo>
                  <a:lnTo>
                    <a:pt x="294811" y="142024"/>
                  </a:lnTo>
                  <a:lnTo>
                    <a:pt x="331382" y="116349"/>
                  </a:lnTo>
                  <a:lnTo>
                    <a:pt x="369529" y="92965"/>
                  </a:lnTo>
                  <a:lnTo>
                    <a:pt x="409158" y="71968"/>
                  </a:lnTo>
                  <a:lnTo>
                    <a:pt x="450174" y="53456"/>
                  </a:lnTo>
                  <a:lnTo>
                    <a:pt x="492483" y="37526"/>
                  </a:lnTo>
                  <a:lnTo>
                    <a:pt x="535989" y="24275"/>
                  </a:lnTo>
                  <a:lnTo>
                    <a:pt x="580598" y="13800"/>
                  </a:lnTo>
                  <a:lnTo>
                    <a:pt x="626214" y="6198"/>
                  </a:lnTo>
                  <a:lnTo>
                    <a:pt x="672743" y="1565"/>
                  </a:lnTo>
                  <a:lnTo>
                    <a:pt x="720090" y="0"/>
                  </a:lnTo>
                  <a:lnTo>
                    <a:pt x="767436" y="1565"/>
                  </a:lnTo>
                  <a:lnTo>
                    <a:pt x="813965" y="6198"/>
                  </a:lnTo>
                  <a:lnTo>
                    <a:pt x="859581" y="13800"/>
                  </a:lnTo>
                  <a:lnTo>
                    <a:pt x="904190" y="24275"/>
                  </a:lnTo>
                  <a:lnTo>
                    <a:pt x="947696" y="37526"/>
                  </a:lnTo>
                  <a:lnTo>
                    <a:pt x="990005" y="53456"/>
                  </a:lnTo>
                  <a:lnTo>
                    <a:pt x="1031021" y="71968"/>
                  </a:lnTo>
                  <a:lnTo>
                    <a:pt x="1070650" y="92965"/>
                  </a:lnTo>
                  <a:lnTo>
                    <a:pt x="1108797" y="116349"/>
                  </a:lnTo>
                  <a:lnTo>
                    <a:pt x="1145368" y="142024"/>
                  </a:lnTo>
                  <a:lnTo>
                    <a:pt x="1180266" y="169893"/>
                  </a:lnTo>
                  <a:lnTo>
                    <a:pt x="1213398" y="199859"/>
                  </a:lnTo>
                  <a:lnTo>
                    <a:pt x="1244669" y="231825"/>
                  </a:lnTo>
                  <a:lnTo>
                    <a:pt x="1273983" y="265693"/>
                  </a:lnTo>
                  <a:lnTo>
                    <a:pt x="1301246" y="301367"/>
                  </a:lnTo>
                  <a:lnTo>
                    <a:pt x="1326362" y="338751"/>
                  </a:lnTo>
                  <a:lnTo>
                    <a:pt x="1349238" y="377746"/>
                  </a:lnTo>
                  <a:lnTo>
                    <a:pt x="1369777" y="418255"/>
                  </a:lnTo>
                  <a:lnTo>
                    <a:pt x="1387886" y="460183"/>
                  </a:lnTo>
                  <a:lnTo>
                    <a:pt x="1403469" y="503432"/>
                  </a:lnTo>
                  <a:lnTo>
                    <a:pt x="1416432" y="547904"/>
                  </a:lnTo>
                  <a:lnTo>
                    <a:pt x="1426679" y="593503"/>
                  </a:lnTo>
                  <a:lnTo>
                    <a:pt x="1434116" y="640132"/>
                  </a:lnTo>
                  <a:lnTo>
                    <a:pt x="1438648" y="687694"/>
                  </a:lnTo>
                  <a:lnTo>
                    <a:pt x="1440180" y="736091"/>
                  </a:lnTo>
                  <a:lnTo>
                    <a:pt x="1438648" y="784489"/>
                  </a:lnTo>
                  <a:lnTo>
                    <a:pt x="1434116" y="832051"/>
                  </a:lnTo>
                  <a:lnTo>
                    <a:pt x="1426679" y="878680"/>
                  </a:lnTo>
                  <a:lnTo>
                    <a:pt x="1416432" y="924279"/>
                  </a:lnTo>
                  <a:lnTo>
                    <a:pt x="1403469" y="968751"/>
                  </a:lnTo>
                  <a:lnTo>
                    <a:pt x="1387886" y="1012000"/>
                  </a:lnTo>
                  <a:lnTo>
                    <a:pt x="1369777" y="1053928"/>
                  </a:lnTo>
                  <a:lnTo>
                    <a:pt x="1349238" y="1094437"/>
                  </a:lnTo>
                  <a:lnTo>
                    <a:pt x="1326362" y="1133432"/>
                  </a:lnTo>
                  <a:lnTo>
                    <a:pt x="1301246" y="1170816"/>
                  </a:lnTo>
                  <a:lnTo>
                    <a:pt x="1273983" y="1206490"/>
                  </a:lnTo>
                  <a:lnTo>
                    <a:pt x="1244669" y="1240358"/>
                  </a:lnTo>
                  <a:lnTo>
                    <a:pt x="1213398" y="1272324"/>
                  </a:lnTo>
                  <a:lnTo>
                    <a:pt x="1180266" y="1302290"/>
                  </a:lnTo>
                  <a:lnTo>
                    <a:pt x="1145368" y="1330159"/>
                  </a:lnTo>
                  <a:lnTo>
                    <a:pt x="1108797" y="1355834"/>
                  </a:lnTo>
                  <a:lnTo>
                    <a:pt x="1070650" y="1379218"/>
                  </a:lnTo>
                  <a:lnTo>
                    <a:pt x="1031021" y="1400215"/>
                  </a:lnTo>
                  <a:lnTo>
                    <a:pt x="990005" y="1418727"/>
                  </a:lnTo>
                  <a:lnTo>
                    <a:pt x="947696" y="1434657"/>
                  </a:lnTo>
                  <a:lnTo>
                    <a:pt x="904190" y="1447908"/>
                  </a:lnTo>
                  <a:lnTo>
                    <a:pt x="859581" y="1458383"/>
                  </a:lnTo>
                  <a:lnTo>
                    <a:pt x="813965" y="1465985"/>
                  </a:lnTo>
                  <a:lnTo>
                    <a:pt x="767436" y="1470618"/>
                  </a:lnTo>
                  <a:lnTo>
                    <a:pt x="720090" y="1472183"/>
                  </a:lnTo>
                  <a:lnTo>
                    <a:pt x="672743" y="1470618"/>
                  </a:lnTo>
                  <a:lnTo>
                    <a:pt x="626214" y="1465985"/>
                  </a:lnTo>
                  <a:lnTo>
                    <a:pt x="580598" y="1458383"/>
                  </a:lnTo>
                  <a:lnTo>
                    <a:pt x="535989" y="1447908"/>
                  </a:lnTo>
                  <a:lnTo>
                    <a:pt x="492483" y="1434657"/>
                  </a:lnTo>
                  <a:lnTo>
                    <a:pt x="450174" y="1418727"/>
                  </a:lnTo>
                  <a:lnTo>
                    <a:pt x="409158" y="1400215"/>
                  </a:lnTo>
                  <a:lnTo>
                    <a:pt x="369529" y="1379218"/>
                  </a:lnTo>
                  <a:lnTo>
                    <a:pt x="331382" y="1355834"/>
                  </a:lnTo>
                  <a:lnTo>
                    <a:pt x="294811" y="1330159"/>
                  </a:lnTo>
                  <a:lnTo>
                    <a:pt x="259913" y="1302290"/>
                  </a:lnTo>
                  <a:lnTo>
                    <a:pt x="226781" y="1272324"/>
                  </a:lnTo>
                  <a:lnTo>
                    <a:pt x="195510" y="1240358"/>
                  </a:lnTo>
                  <a:lnTo>
                    <a:pt x="166196" y="1206490"/>
                  </a:lnTo>
                  <a:lnTo>
                    <a:pt x="138933" y="1170816"/>
                  </a:lnTo>
                  <a:lnTo>
                    <a:pt x="113817" y="1133432"/>
                  </a:lnTo>
                  <a:lnTo>
                    <a:pt x="90941" y="1094437"/>
                  </a:lnTo>
                  <a:lnTo>
                    <a:pt x="70402" y="1053928"/>
                  </a:lnTo>
                  <a:lnTo>
                    <a:pt x="52293" y="1012000"/>
                  </a:lnTo>
                  <a:lnTo>
                    <a:pt x="36710" y="968751"/>
                  </a:lnTo>
                  <a:lnTo>
                    <a:pt x="23747" y="924279"/>
                  </a:lnTo>
                  <a:lnTo>
                    <a:pt x="13500" y="878680"/>
                  </a:lnTo>
                  <a:lnTo>
                    <a:pt x="6063" y="832051"/>
                  </a:lnTo>
                  <a:lnTo>
                    <a:pt x="1531" y="784489"/>
                  </a:lnTo>
                  <a:lnTo>
                    <a:pt x="0" y="736091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8051291" y="7624572"/>
              <a:ext cx="996950" cy="1018540"/>
            </a:xfrm>
            <a:custGeom>
              <a:avLst/>
              <a:gdLst/>
              <a:ahLst/>
              <a:cxnLst/>
              <a:rect l="l" t="t" r="r" b="b"/>
              <a:pathLst>
                <a:path w="996950" h="1018540">
                  <a:moveTo>
                    <a:pt x="498348" y="0"/>
                  </a:moveTo>
                  <a:lnTo>
                    <a:pt x="450353" y="2330"/>
                  </a:lnTo>
                  <a:lnTo>
                    <a:pt x="403649" y="9178"/>
                  </a:lnTo>
                  <a:lnTo>
                    <a:pt x="358444" y="20330"/>
                  </a:lnTo>
                  <a:lnTo>
                    <a:pt x="314949" y="35574"/>
                  </a:lnTo>
                  <a:lnTo>
                    <a:pt x="273370" y="54697"/>
                  </a:lnTo>
                  <a:lnTo>
                    <a:pt x="233918" y="77484"/>
                  </a:lnTo>
                  <a:lnTo>
                    <a:pt x="196801" y="103722"/>
                  </a:lnTo>
                  <a:lnTo>
                    <a:pt x="162228" y="133199"/>
                  </a:lnTo>
                  <a:lnTo>
                    <a:pt x="130407" y="165700"/>
                  </a:lnTo>
                  <a:lnTo>
                    <a:pt x="101549" y="201014"/>
                  </a:lnTo>
                  <a:lnTo>
                    <a:pt x="75860" y="238925"/>
                  </a:lnTo>
                  <a:lnTo>
                    <a:pt x="53550" y="279222"/>
                  </a:lnTo>
                  <a:lnTo>
                    <a:pt x="34829" y="321690"/>
                  </a:lnTo>
                  <a:lnTo>
                    <a:pt x="19904" y="366117"/>
                  </a:lnTo>
                  <a:lnTo>
                    <a:pt x="8985" y="412289"/>
                  </a:lnTo>
                  <a:lnTo>
                    <a:pt x="2281" y="459993"/>
                  </a:lnTo>
                  <a:lnTo>
                    <a:pt x="0" y="509015"/>
                  </a:lnTo>
                  <a:lnTo>
                    <a:pt x="2281" y="558038"/>
                  </a:lnTo>
                  <a:lnTo>
                    <a:pt x="8985" y="605742"/>
                  </a:lnTo>
                  <a:lnTo>
                    <a:pt x="19904" y="651914"/>
                  </a:lnTo>
                  <a:lnTo>
                    <a:pt x="34829" y="696341"/>
                  </a:lnTo>
                  <a:lnTo>
                    <a:pt x="53550" y="738809"/>
                  </a:lnTo>
                  <a:lnTo>
                    <a:pt x="75860" y="779106"/>
                  </a:lnTo>
                  <a:lnTo>
                    <a:pt x="101549" y="817017"/>
                  </a:lnTo>
                  <a:lnTo>
                    <a:pt x="130407" y="852331"/>
                  </a:lnTo>
                  <a:lnTo>
                    <a:pt x="162228" y="884832"/>
                  </a:lnTo>
                  <a:lnTo>
                    <a:pt x="196801" y="914309"/>
                  </a:lnTo>
                  <a:lnTo>
                    <a:pt x="233918" y="940547"/>
                  </a:lnTo>
                  <a:lnTo>
                    <a:pt x="273370" y="963334"/>
                  </a:lnTo>
                  <a:lnTo>
                    <a:pt x="314949" y="982457"/>
                  </a:lnTo>
                  <a:lnTo>
                    <a:pt x="358444" y="997701"/>
                  </a:lnTo>
                  <a:lnTo>
                    <a:pt x="403649" y="1008853"/>
                  </a:lnTo>
                  <a:lnTo>
                    <a:pt x="450353" y="1015701"/>
                  </a:lnTo>
                  <a:lnTo>
                    <a:pt x="498348" y="1018031"/>
                  </a:lnTo>
                  <a:lnTo>
                    <a:pt x="546342" y="1015701"/>
                  </a:lnTo>
                  <a:lnTo>
                    <a:pt x="593046" y="1008853"/>
                  </a:lnTo>
                  <a:lnTo>
                    <a:pt x="638251" y="997701"/>
                  </a:lnTo>
                  <a:lnTo>
                    <a:pt x="681746" y="982457"/>
                  </a:lnTo>
                  <a:lnTo>
                    <a:pt x="723325" y="963334"/>
                  </a:lnTo>
                  <a:lnTo>
                    <a:pt x="762777" y="940547"/>
                  </a:lnTo>
                  <a:lnTo>
                    <a:pt x="799894" y="914309"/>
                  </a:lnTo>
                  <a:lnTo>
                    <a:pt x="834467" y="884832"/>
                  </a:lnTo>
                  <a:lnTo>
                    <a:pt x="866288" y="852331"/>
                  </a:lnTo>
                  <a:lnTo>
                    <a:pt x="895146" y="817017"/>
                  </a:lnTo>
                  <a:lnTo>
                    <a:pt x="920835" y="779106"/>
                  </a:lnTo>
                  <a:lnTo>
                    <a:pt x="943145" y="738809"/>
                  </a:lnTo>
                  <a:lnTo>
                    <a:pt x="961866" y="696341"/>
                  </a:lnTo>
                  <a:lnTo>
                    <a:pt x="976791" y="651914"/>
                  </a:lnTo>
                  <a:lnTo>
                    <a:pt x="987710" y="605742"/>
                  </a:lnTo>
                  <a:lnTo>
                    <a:pt x="994414" y="558038"/>
                  </a:lnTo>
                  <a:lnTo>
                    <a:pt x="996696" y="509015"/>
                  </a:lnTo>
                  <a:lnTo>
                    <a:pt x="994414" y="459993"/>
                  </a:lnTo>
                  <a:lnTo>
                    <a:pt x="987710" y="412289"/>
                  </a:lnTo>
                  <a:lnTo>
                    <a:pt x="976791" y="366117"/>
                  </a:lnTo>
                  <a:lnTo>
                    <a:pt x="961866" y="321690"/>
                  </a:lnTo>
                  <a:lnTo>
                    <a:pt x="943145" y="279222"/>
                  </a:lnTo>
                  <a:lnTo>
                    <a:pt x="920835" y="238925"/>
                  </a:lnTo>
                  <a:lnTo>
                    <a:pt x="895146" y="201014"/>
                  </a:lnTo>
                  <a:lnTo>
                    <a:pt x="866288" y="165700"/>
                  </a:lnTo>
                  <a:lnTo>
                    <a:pt x="834467" y="133199"/>
                  </a:lnTo>
                  <a:lnTo>
                    <a:pt x="799894" y="103722"/>
                  </a:lnTo>
                  <a:lnTo>
                    <a:pt x="762777" y="77484"/>
                  </a:lnTo>
                  <a:lnTo>
                    <a:pt x="723325" y="54697"/>
                  </a:lnTo>
                  <a:lnTo>
                    <a:pt x="681746" y="35574"/>
                  </a:lnTo>
                  <a:lnTo>
                    <a:pt x="638251" y="20330"/>
                  </a:lnTo>
                  <a:lnTo>
                    <a:pt x="593046" y="9178"/>
                  </a:lnTo>
                  <a:lnTo>
                    <a:pt x="546342" y="2330"/>
                  </a:lnTo>
                  <a:lnTo>
                    <a:pt x="498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8076098" y="7784703"/>
            <a:ext cx="96710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Calibri"/>
                <a:cs typeface="Calibri"/>
              </a:rPr>
              <a:t>Prime Minister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and </a:t>
            </a:r>
            <a:r>
              <a:rPr sz="1400" b="1" spc="-10" dirty="0">
                <a:latin typeface="Calibri"/>
                <a:cs typeface="Calibri"/>
              </a:rPr>
              <a:t>Cabinet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635254" y="6293865"/>
            <a:ext cx="1454785" cy="1485265"/>
            <a:chOff x="635254" y="6293865"/>
            <a:chExt cx="1454785" cy="1485265"/>
          </a:xfrm>
        </p:grpSpPr>
        <p:sp>
          <p:nvSpPr>
            <p:cNvPr id="92" name="object 92"/>
            <p:cNvSpPr/>
            <p:nvPr/>
          </p:nvSpPr>
          <p:spPr>
            <a:xfrm>
              <a:off x="641604" y="6300215"/>
              <a:ext cx="1442085" cy="1472565"/>
            </a:xfrm>
            <a:custGeom>
              <a:avLst/>
              <a:gdLst/>
              <a:ahLst/>
              <a:cxnLst/>
              <a:rect l="l" t="t" r="r" b="b"/>
              <a:pathLst>
                <a:path w="1442085" h="1472565">
                  <a:moveTo>
                    <a:pt x="720852" y="0"/>
                  </a:moveTo>
                  <a:lnTo>
                    <a:pt x="673455" y="1565"/>
                  </a:lnTo>
                  <a:lnTo>
                    <a:pt x="626877" y="6198"/>
                  </a:lnTo>
                  <a:lnTo>
                    <a:pt x="581213" y="13800"/>
                  </a:lnTo>
                  <a:lnTo>
                    <a:pt x="536557" y="24275"/>
                  </a:lnTo>
                  <a:lnTo>
                    <a:pt x="493005" y="37526"/>
                  </a:lnTo>
                  <a:lnTo>
                    <a:pt x="450652" y="53456"/>
                  </a:lnTo>
                  <a:lnTo>
                    <a:pt x="409592" y="71968"/>
                  </a:lnTo>
                  <a:lnTo>
                    <a:pt x="369921" y="92965"/>
                  </a:lnTo>
                  <a:lnTo>
                    <a:pt x="331733" y="116349"/>
                  </a:lnTo>
                  <a:lnTo>
                    <a:pt x="295124" y="142024"/>
                  </a:lnTo>
                  <a:lnTo>
                    <a:pt x="260188" y="169893"/>
                  </a:lnTo>
                  <a:lnTo>
                    <a:pt x="227021" y="199859"/>
                  </a:lnTo>
                  <a:lnTo>
                    <a:pt x="195718" y="231825"/>
                  </a:lnTo>
                  <a:lnTo>
                    <a:pt x="166373" y="265693"/>
                  </a:lnTo>
                  <a:lnTo>
                    <a:pt x="139081" y="301367"/>
                  </a:lnTo>
                  <a:lnTo>
                    <a:pt x="113938" y="338751"/>
                  </a:lnTo>
                  <a:lnTo>
                    <a:pt x="91038" y="377746"/>
                  </a:lnTo>
                  <a:lnTo>
                    <a:pt x="70476" y="418255"/>
                  </a:lnTo>
                  <a:lnTo>
                    <a:pt x="52348" y="460183"/>
                  </a:lnTo>
                  <a:lnTo>
                    <a:pt x="36749" y="503432"/>
                  </a:lnTo>
                  <a:lnTo>
                    <a:pt x="23772" y="547904"/>
                  </a:lnTo>
                  <a:lnTo>
                    <a:pt x="13514" y="593503"/>
                  </a:lnTo>
                  <a:lnTo>
                    <a:pt x="6069" y="640132"/>
                  </a:lnTo>
                  <a:lnTo>
                    <a:pt x="1533" y="687694"/>
                  </a:lnTo>
                  <a:lnTo>
                    <a:pt x="0" y="736091"/>
                  </a:lnTo>
                  <a:lnTo>
                    <a:pt x="1533" y="784489"/>
                  </a:lnTo>
                  <a:lnTo>
                    <a:pt x="6069" y="832051"/>
                  </a:lnTo>
                  <a:lnTo>
                    <a:pt x="13514" y="878680"/>
                  </a:lnTo>
                  <a:lnTo>
                    <a:pt x="23772" y="924279"/>
                  </a:lnTo>
                  <a:lnTo>
                    <a:pt x="36749" y="968751"/>
                  </a:lnTo>
                  <a:lnTo>
                    <a:pt x="52348" y="1012000"/>
                  </a:lnTo>
                  <a:lnTo>
                    <a:pt x="70476" y="1053928"/>
                  </a:lnTo>
                  <a:lnTo>
                    <a:pt x="91038" y="1094437"/>
                  </a:lnTo>
                  <a:lnTo>
                    <a:pt x="113938" y="1133432"/>
                  </a:lnTo>
                  <a:lnTo>
                    <a:pt x="139081" y="1170816"/>
                  </a:lnTo>
                  <a:lnTo>
                    <a:pt x="166373" y="1206490"/>
                  </a:lnTo>
                  <a:lnTo>
                    <a:pt x="195718" y="1240358"/>
                  </a:lnTo>
                  <a:lnTo>
                    <a:pt x="227021" y="1272324"/>
                  </a:lnTo>
                  <a:lnTo>
                    <a:pt x="260188" y="1302290"/>
                  </a:lnTo>
                  <a:lnTo>
                    <a:pt x="295124" y="1330159"/>
                  </a:lnTo>
                  <a:lnTo>
                    <a:pt x="331733" y="1355834"/>
                  </a:lnTo>
                  <a:lnTo>
                    <a:pt x="369921" y="1379218"/>
                  </a:lnTo>
                  <a:lnTo>
                    <a:pt x="409592" y="1400215"/>
                  </a:lnTo>
                  <a:lnTo>
                    <a:pt x="450652" y="1418727"/>
                  </a:lnTo>
                  <a:lnTo>
                    <a:pt x="493005" y="1434657"/>
                  </a:lnTo>
                  <a:lnTo>
                    <a:pt x="536557" y="1447908"/>
                  </a:lnTo>
                  <a:lnTo>
                    <a:pt x="581213" y="1458383"/>
                  </a:lnTo>
                  <a:lnTo>
                    <a:pt x="626877" y="1465985"/>
                  </a:lnTo>
                  <a:lnTo>
                    <a:pt x="673455" y="1470618"/>
                  </a:lnTo>
                  <a:lnTo>
                    <a:pt x="720852" y="1472183"/>
                  </a:lnTo>
                  <a:lnTo>
                    <a:pt x="768248" y="1470618"/>
                  </a:lnTo>
                  <a:lnTo>
                    <a:pt x="814826" y="1465985"/>
                  </a:lnTo>
                  <a:lnTo>
                    <a:pt x="860490" y="1458383"/>
                  </a:lnTo>
                  <a:lnTo>
                    <a:pt x="905146" y="1447908"/>
                  </a:lnTo>
                  <a:lnTo>
                    <a:pt x="948698" y="1434657"/>
                  </a:lnTo>
                  <a:lnTo>
                    <a:pt x="991051" y="1418727"/>
                  </a:lnTo>
                  <a:lnTo>
                    <a:pt x="1032111" y="1400215"/>
                  </a:lnTo>
                  <a:lnTo>
                    <a:pt x="1071782" y="1379218"/>
                  </a:lnTo>
                  <a:lnTo>
                    <a:pt x="1109970" y="1355834"/>
                  </a:lnTo>
                  <a:lnTo>
                    <a:pt x="1146579" y="1330159"/>
                  </a:lnTo>
                  <a:lnTo>
                    <a:pt x="1181515" y="1302290"/>
                  </a:lnTo>
                  <a:lnTo>
                    <a:pt x="1214682" y="1272324"/>
                  </a:lnTo>
                  <a:lnTo>
                    <a:pt x="1245985" y="1240358"/>
                  </a:lnTo>
                  <a:lnTo>
                    <a:pt x="1275330" y="1206490"/>
                  </a:lnTo>
                  <a:lnTo>
                    <a:pt x="1302622" y="1170816"/>
                  </a:lnTo>
                  <a:lnTo>
                    <a:pt x="1327765" y="1133432"/>
                  </a:lnTo>
                  <a:lnTo>
                    <a:pt x="1350665" y="1094437"/>
                  </a:lnTo>
                  <a:lnTo>
                    <a:pt x="1371227" y="1053928"/>
                  </a:lnTo>
                  <a:lnTo>
                    <a:pt x="1389355" y="1012000"/>
                  </a:lnTo>
                  <a:lnTo>
                    <a:pt x="1404954" y="968751"/>
                  </a:lnTo>
                  <a:lnTo>
                    <a:pt x="1417931" y="924279"/>
                  </a:lnTo>
                  <a:lnTo>
                    <a:pt x="1428189" y="878680"/>
                  </a:lnTo>
                  <a:lnTo>
                    <a:pt x="1435634" y="832051"/>
                  </a:lnTo>
                  <a:lnTo>
                    <a:pt x="1440170" y="784489"/>
                  </a:lnTo>
                  <a:lnTo>
                    <a:pt x="1441704" y="736091"/>
                  </a:lnTo>
                  <a:lnTo>
                    <a:pt x="1440170" y="687694"/>
                  </a:lnTo>
                  <a:lnTo>
                    <a:pt x="1435634" y="640132"/>
                  </a:lnTo>
                  <a:lnTo>
                    <a:pt x="1428189" y="593503"/>
                  </a:lnTo>
                  <a:lnTo>
                    <a:pt x="1417931" y="547904"/>
                  </a:lnTo>
                  <a:lnTo>
                    <a:pt x="1404954" y="503432"/>
                  </a:lnTo>
                  <a:lnTo>
                    <a:pt x="1389355" y="460183"/>
                  </a:lnTo>
                  <a:lnTo>
                    <a:pt x="1371227" y="418255"/>
                  </a:lnTo>
                  <a:lnTo>
                    <a:pt x="1350665" y="377746"/>
                  </a:lnTo>
                  <a:lnTo>
                    <a:pt x="1327765" y="338751"/>
                  </a:lnTo>
                  <a:lnTo>
                    <a:pt x="1302622" y="301367"/>
                  </a:lnTo>
                  <a:lnTo>
                    <a:pt x="1275330" y="265693"/>
                  </a:lnTo>
                  <a:lnTo>
                    <a:pt x="1245985" y="231825"/>
                  </a:lnTo>
                  <a:lnTo>
                    <a:pt x="1214682" y="199859"/>
                  </a:lnTo>
                  <a:lnTo>
                    <a:pt x="1181515" y="169893"/>
                  </a:lnTo>
                  <a:lnTo>
                    <a:pt x="1146579" y="142024"/>
                  </a:lnTo>
                  <a:lnTo>
                    <a:pt x="1109970" y="116349"/>
                  </a:lnTo>
                  <a:lnTo>
                    <a:pt x="1071782" y="92965"/>
                  </a:lnTo>
                  <a:lnTo>
                    <a:pt x="1032111" y="71968"/>
                  </a:lnTo>
                  <a:lnTo>
                    <a:pt x="991051" y="53456"/>
                  </a:lnTo>
                  <a:lnTo>
                    <a:pt x="948698" y="37526"/>
                  </a:lnTo>
                  <a:lnTo>
                    <a:pt x="905146" y="24275"/>
                  </a:lnTo>
                  <a:lnTo>
                    <a:pt x="860490" y="13800"/>
                  </a:lnTo>
                  <a:lnTo>
                    <a:pt x="814826" y="6198"/>
                  </a:lnTo>
                  <a:lnTo>
                    <a:pt x="768248" y="1565"/>
                  </a:lnTo>
                  <a:lnTo>
                    <a:pt x="720852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41604" y="6300215"/>
              <a:ext cx="1442085" cy="1472565"/>
            </a:xfrm>
            <a:custGeom>
              <a:avLst/>
              <a:gdLst/>
              <a:ahLst/>
              <a:cxnLst/>
              <a:rect l="l" t="t" r="r" b="b"/>
              <a:pathLst>
                <a:path w="1442085" h="1472565">
                  <a:moveTo>
                    <a:pt x="0" y="736091"/>
                  </a:moveTo>
                  <a:lnTo>
                    <a:pt x="1533" y="687694"/>
                  </a:lnTo>
                  <a:lnTo>
                    <a:pt x="6069" y="640132"/>
                  </a:lnTo>
                  <a:lnTo>
                    <a:pt x="13514" y="593503"/>
                  </a:lnTo>
                  <a:lnTo>
                    <a:pt x="23772" y="547904"/>
                  </a:lnTo>
                  <a:lnTo>
                    <a:pt x="36749" y="503432"/>
                  </a:lnTo>
                  <a:lnTo>
                    <a:pt x="52348" y="460183"/>
                  </a:lnTo>
                  <a:lnTo>
                    <a:pt x="70476" y="418255"/>
                  </a:lnTo>
                  <a:lnTo>
                    <a:pt x="91038" y="377746"/>
                  </a:lnTo>
                  <a:lnTo>
                    <a:pt x="113938" y="338751"/>
                  </a:lnTo>
                  <a:lnTo>
                    <a:pt x="139081" y="301367"/>
                  </a:lnTo>
                  <a:lnTo>
                    <a:pt x="166373" y="265693"/>
                  </a:lnTo>
                  <a:lnTo>
                    <a:pt x="195718" y="231825"/>
                  </a:lnTo>
                  <a:lnTo>
                    <a:pt x="227021" y="199859"/>
                  </a:lnTo>
                  <a:lnTo>
                    <a:pt x="260188" y="169893"/>
                  </a:lnTo>
                  <a:lnTo>
                    <a:pt x="295124" y="142024"/>
                  </a:lnTo>
                  <a:lnTo>
                    <a:pt x="331733" y="116349"/>
                  </a:lnTo>
                  <a:lnTo>
                    <a:pt x="369921" y="92965"/>
                  </a:lnTo>
                  <a:lnTo>
                    <a:pt x="409592" y="71968"/>
                  </a:lnTo>
                  <a:lnTo>
                    <a:pt x="450652" y="53456"/>
                  </a:lnTo>
                  <a:lnTo>
                    <a:pt x="493005" y="37526"/>
                  </a:lnTo>
                  <a:lnTo>
                    <a:pt x="536557" y="24275"/>
                  </a:lnTo>
                  <a:lnTo>
                    <a:pt x="581213" y="13800"/>
                  </a:lnTo>
                  <a:lnTo>
                    <a:pt x="626877" y="6198"/>
                  </a:lnTo>
                  <a:lnTo>
                    <a:pt x="673455" y="1565"/>
                  </a:lnTo>
                  <a:lnTo>
                    <a:pt x="720852" y="0"/>
                  </a:lnTo>
                  <a:lnTo>
                    <a:pt x="768248" y="1565"/>
                  </a:lnTo>
                  <a:lnTo>
                    <a:pt x="814826" y="6198"/>
                  </a:lnTo>
                  <a:lnTo>
                    <a:pt x="860490" y="13800"/>
                  </a:lnTo>
                  <a:lnTo>
                    <a:pt x="905146" y="24275"/>
                  </a:lnTo>
                  <a:lnTo>
                    <a:pt x="948698" y="37526"/>
                  </a:lnTo>
                  <a:lnTo>
                    <a:pt x="991051" y="53456"/>
                  </a:lnTo>
                  <a:lnTo>
                    <a:pt x="1032111" y="71968"/>
                  </a:lnTo>
                  <a:lnTo>
                    <a:pt x="1071782" y="92965"/>
                  </a:lnTo>
                  <a:lnTo>
                    <a:pt x="1109970" y="116349"/>
                  </a:lnTo>
                  <a:lnTo>
                    <a:pt x="1146579" y="142024"/>
                  </a:lnTo>
                  <a:lnTo>
                    <a:pt x="1181515" y="169893"/>
                  </a:lnTo>
                  <a:lnTo>
                    <a:pt x="1214682" y="199859"/>
                  </a:lnTo>
                  <a:lnTo>
                    <a:pt x="1245985" y="231825"/>
                  </a:lnTo>
                  <a:lnTo>
                    <a:pt x="1275330" y="265693"/>
                  </a:lnTo>
                  <a:lnTo>
                    <a:pt x="1302622" y="301367"/>
                  </a:lnTo>
                  <a:lnTo>
                    <a:pt x="1327765" y="338751"/>
                  </a:lnTo>
                  <a:lnTo>
                    <a:pt x="1350665" y="377746"/>
                  </a:lnTo>
                  <a:lnTo>
                    <a:pt x="1371227" y="418255"/>
                  </a:lnTo>
                  <a:lnTo>
                    <a:pt x="1389355" y="460183"/>
                  </a:lnTo>
                  <a:lnTo>
                    <a:pt x="1404954" y="503432"/>
                  </a:lnTo>
                  <a:lnTo>
                    <a:pt x="1417931" y="547904"/>
                  </a:lnTo>
                  <a:lnTo>
                    <a:pt x="1428189" y="593503"/>
                  </a:lnTo>
                  <a:lnTo>
                    <a:pt x="1435634" y="640132"/>
                  </a:lnTo>
                  <a:lnTo>
                    <a:pt x="1440170" y="687694"/>
                  </a:lnTo>
                  <a:lnTo>
                    <a:pt x="1441704" y="736091"/>
                  </a:lnTo>
                  <a:lnTo>
                    <a:pt x="1440170" y="784489"/>
                  </a:lnTo>
                  <a:lnTo>
                    <a:pt x="1435634" y="832051"/>
                  </a:lnTo>
                  <a:lnTo>
                    <a:pt x="1428189" y="878680"/>
                  </a:lnTo>
                  <a:lnTo>
                    <a:pt x="1417931" y="924279"/>
                  </a:lnTo>
                  <a:lnTo>
                    <a:pt x="1404954" y="968751"/>
                  </a:lnTo>
                  <a:lnTo>
                    <a:pt x="1389355" y="1012000"/>
                  </a:lnTo>
                  <a:lnTo>
                    <a:pt x="1371227" y="1053928"/>
                  </a:lnTo>
                  <a:lnTo>
                    <a:pt x="1350665" y="1094437"/>
                  </a:lnTo>
                  <a:lnTo>
                    <a:pt x="1327765" y="1133432"/>
                  </a:lnTo>
                  <a:lnTo>
                    <a:pt x="1302622" y="1170816"/>
                  </a:lnTo>
                  <a:lnTo>
                    <a:pt x="1275330" y="1206490"/>
                  </a:lnTo>
                  <a:lnTo>
                    <a:pt x="1245985" y="1240358"/>
                  </a:lnTo>
                  <a:lnTo>
                    <a:pt x="1214682" y="1272324"/>
                  </a:lnTo>
                  <a:lnTo>
                    <a:pt x="1181515" y="1302290"/>
                  </a:lnTo>
                  <a:lnTo>
                    <a:pt x="1146579" y="1330159"/>
                  </a:lnTo>
                  <a:lnTo>
                    <a:pt x="1109970" y="1355834"/>
                  </a:lnTo>
                  <a:lnTo>
                    <a:pt x="1071782" y="1379218"/>
                  </a:lnTo>
                  <a:lnTo>
                    <a:pt x="1032111" y="1400215"/>
                  </a:lnTo>
                  <a:lnTo>
                    <a:pt x="991051" y="1418727"/>
                  </a:lnTo>
                  <a:lnTo>
                    <a:pt x="948698" y="1434657"/>
                  </a:lnTo>
                  <a:lnTo>
                    <a:pt x="905146" y="1447908"/>
                  </a:lnTo>
                  <a:lnTo>
                    <a:pt x="860490" y="1458383"/>
                  </a:lnTo>
                  <a:lnTo>
                    <a:pt x="814826" y="1465985"/>
                  </a:lnTo>
                  <a:lnTo>
                    <a:pt x="768248" y="1470618"/>
                  </a:lnTo>
                  <a:lnTo>
                    <a:pt x="720852" y="1472183"/>
                  </a:lnTo>
                  <a:lnTo>
                    <a:pt x="673455" y="1470618"/>
                  </a:lnTo>
                  <a:lnTo>
                    <a:pt x="626877" y="1465985"/>
                  </a:lnTo>
                  <a:lnTo>
                    <a:pt x="581213" y="1458383"/>
                  </a:lnTo>
                  <a:lnTo>
                    <a:pt x="536557" y="1447908"/>
                  </a:lnTo>
                  <a:lnTo>
                    <a:pt x="493005" y="1434657"/>
                  </a:lnTo>
                  <a:lnTo>
                    <a:pt x="450652" y="1418727"/>
                  </a:lnTo>
                  <a:lnTo>
                    <a:pt x="409592" y="1400215"/>
                  </a:lnTo>
                  <a:lnTo>
                    <a:pt x="369921" y="1379218"/>
                  </a:lnTo>
                  <a:lnTo>
                    <a:pt x="331733" y="1355834"/>
                  </a:lnTo>
                  <a:lnTo>
                    <a:pt x="295124" y="1330159"/>
                  </a:lnTo>
                  <a:lnTo>
                    <a:pt x="260188" y="1302290"/>
                  </a:lnTo>
                  <a:lnTo>
                    <a:pt x="227021" y="1272324"/>
                  </a:lnTo>
                  <a:lnTo>
                    <a:pt x="195718" y="1240358"/>
                  </a:lnTo>
                  <a:lnTo>
                    <a:pt x="166373" y="1206490"/>
                  </a:lnTo>
                  <a:lnTo>
                    <a:pt x="139081" y="1170816"/>
                  </a:lnTo>
                  <a:lnTo>
                    <a:pt x="113938" y="1133432"/>
                  </a:lnTo>
                  <a:lnTo>
                    <a:pt x="91038" y="1094437"/>
                  </a:lnTo>
                  <a:lnTo>
                    <a:pt x="70476" y="1053928"/>
                  </a:lnTo>
                  <a:lnTo>
                    <a:pt x="52348" y="1012000"/>
                  </a:lnTo>
                  <a:lnTo>
                    <a:pt x="36749" y="968751"/>
                  </a:lnTo>
                  <a:lnTo>
                    <a:pt x="23772" y="924279"/>
                  </a:lnTo>
                  <a:lnTo>
                    <a:pt x="13514" y="878680"/>
                  </a:lnTo>
                  <a:lnTo>
                    <a:pt x="6069" y="832051"/>
                  </a:lnTo>
                  <a:lnTo>
                    <a:pt x="1533" y="784489"/>
                  </a:lnTo>
                  <a:lnTo>
                    <a:pt x="0" y="736091"/>
                  </a:lnTo>
                  <a:close/>
                </a:path>
              </a:pathLst>
            </a:custGeom>
            <a:ln w="12191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853440" y="6525767"/>
              <a:ext cx="996950" cy="1019810"/>
            </a:xfrm>
            <a:custGeom>
              <a:avLst/>
              <a:gdLst/>
              <a:ahLst/>
              <a:cxnLst/>
              <a:rect l="l" t="t" r="r" b="b"/>
              <a:pathLst>
                <a:path w="996950" h="1019809">
                  <a:moveTo>
                    <a:pt x="498348" y="0"/>
                  </a:moveTo>
                  <a:lnTo>
                    <a:pt x="450353" y="2333"/>
                  </a:lnTo>
                  <a:lnTo>
                    <a:pt x="403649" y="9191"/>
                  </a:lnTo>
                  <a:lnTo>
                    <a:pt x="358444" y="20361"/>
                  </a:lnTo>
                  <a:lnTo>
                    <a:pt x="314949" y="35628"/>
                  </a:lnTo>
                  <a:lnTo>
                    <a:pt x="273370" y="54779"/>
                  </a:lnTo>
                  <a:lnTo>
                    <a:pt x="233918" y="77600"/>
                  </a:lnTo>
                  <a:lnTo>
                    <a:pt x="196801" y="103878"/>
                  </a:lnTo>
                  <a:lnTo>
                    <a:pt x="162228" y="133399"/>
                  </a:lnTo>
                  <a:lnTo>
                    <a:pt x="130407" y="165949"/>
                  </a:lnTo>
                  <a:lnTo>
                    <a:pt x="101549" y="201315"/>
                  </a:lnTo>
                  <a:lnTo>
                    <a:pt x="75860" y="239284"/>
                  </a:lnTo>
                  <a:lnTo>
                    <a:pt x="53550" y="279641"/>
                  </a:lnTo>
                  <a:lnTo>
                    <a:pt x="34829" y="322173"/>
                  </a:lnTo>
                  <a:lnTo>
                    <a:pt x="19904" y="366666"/>
                  </a:lnTo>
                  <a:lnTo>
                    <a:pt x="8985" y="412907"/>
                  </a:lnTo>
                  <a:lnTo>
                    <a:pt x="2281" y="460682"/>
                  </a:lnTo>
                  <a:lnTo>
                    <a:pt x="0" y="509777"/>
                  </a:lnTo>
                  <a:lnTo>
                    <a:pt x="2281" y="558873"/>
                  </a:lnTo>
                  <a:lnTo>
                    <a:pt x="8985" y="606648"/>
                  </a:lnTo>
                  <a:lnTo>
                    <a:pt x="19904" y="652889"/>
                  </a:lnTo>
                  <a:lnTo>
                    <a:pt x="34829" y="697382"/>
                  </a:lnTo>
                  <a:lnTo>
                    <a:pt x="53550" y="739914"/>
                  </a:lnTo>
                  <a:lnTo>
                    <a:pt x="75860" y="780271"/>
                  </a:lnTo>
                  <a:lnTo>
                    <a:pt x="101549" y="818240"/>
                  </a:lnTo>
                  <a:lnTo>
                    <a:pt x="130407" y="853606"/>
                  </a:lnTo>
                  <a:lnTo>
                    <a:pt x="162228" y="886156"/>
                  </a:lnTo>
                  <a:lnTo>
                    <a:pt x="196801" y="915677"/>
                  </a:lnTo>
                  <a:lnTo>
                    <a:pt x="233918" y="941955"/>
                  </a:lnTo>
                  <a:lnTo>
                    <a:pt x="273370" y="964776"/>
                  </a:lnTo>
                  <a:lnTo>
                    <a:pt x="314949" y="983927"/>
                  </a:lnTo>
                  <a:lnTo>
                    <a:pt x="358444" y="999194"/>
                  </a:lnTo>
                  <a:lnTo>
                    <a:pt x="403649" y="1010364"/>
                  </a:lnTo>
                  <a:lnTo>
                    <a:pt x="450353" y="1017222"/>
                  </a:lnTo>
                  <a:lnTo>
                    <a:pt x="498348" y="1019555"/>
                  </a:lnTo>
                  <a:lnTo>
                    <a:pt x="546342" y="1017222"/>
                  </a:lnTo>
                  <a:lnTo>
                    <a:pt x="593046" y="1010364"/>
                  </a:lnTo>
                  <a:lnTo>
                    <a:pt x="638251" y="999194"/>
                  </a:lnTo>
                  <a:lnTo>
                    <a:pt x="681746" y="983927"/>
                  </a:lnTo>
                  <a:lnTo>
                    <a:pt x="723325" y="964776"/>
                  </a:lnTo>
                  <a:lnTo>
                    <a:pt x="762777" y="941955"/>
                  </a:lnTo>
                  <a:lnTo>
                    <a:pt x="799894" y="915677"/>
                  </a:lnTo>
                  <a:lnTo>
                    <a:pt x="834467" y="886156"/>
                  </a:lnTo>
                  <a:lnTo>
                    <a:pt x="866288" y="853606"/>
                  </a:lnTo>
                  <a:lnTo>
                    <a:pt x="895146" y="818240"/>
                  </a:lnTo>
                  <a:lnTo>
                    <a:pt x="920835" y="780271"/>
                  </a:lnTo>
                  <a:lnTo>
                    <a:pt x="943145" y="739914"/>
                  </a:lnTo>
                  <a:lnTo>
                    <a:pt x="961866" y="697382"/>
                  </a:lnTo>
                  <a:lnTo>
                    <a:pt x="976791" y="652889"/>
                  </a:lnTo>
                  <a:lnTo>
                    <a:pt x="987710" y="606648"/>
                  </a:lnTo>
                  <a:lnTo>
                    <a:pt x="994414" y="558873"/>
                  </a:lnTo>
                  <a:lnTo>
                    <a:pt x="996696" y="509777"/>
                  </a:lnTo>
                  <a:lnTo>
                    <a:pt x="994414" y="460682"/>
                  </a:lnTo>
                  <a:lnTo>
                    <a:pt x="987710" y="412907"/>
                  </a:lnTo>
                  <a:lnTo>
                    <a:pt x="976791" y="366666"/>
                  </a:lnTo>
                  <a:lnTo>
                    <a:pt x="961866" y="322173"/>
                  </a:lnTo>
                  <a:lnTo>
                    <a:pt x="943145" y="279641"/>
                  </a:lnTo>
                  <a:lnTo>
                    <a:pt x="920835" y="239284"/>
                  </a:lnTo>
                  <a:lnTo>
                    <a:pt x="895146" y="201315"/>
                  </a:lnTo>
                  <a:lnTo>
                    <a:pt x="866288" y="165949"/>
                  </a:lnTo>
                  <a:lnTo>
                    <a:pt x="834467" y="133399"/>
                  </a:lnTo>
                  <a:lnTo>
                    <a:pt x="799894" y="103878"/>
                  </a:lnTo>
                  <a:lnTo>
                    <a:pt x="762777" y="77600"/>
                  </a:lnTo>
                  <a:lnTo>
                    <a:pt x="723325" y="54779"/>
                  </a:lnTo>
                  <a:lnTo>
                    <a:pt x="681746" y="35628"/>
                  </a:lnTo>
                  <a:lnTo>
                    <a:pt x="638251" y="20361"/>
                  </a:lnTo>
                  <a:lnTo>
                    <a:pt x="593046" y="9191"/>
                  </a:lnTo>
                  <a:lnTo>
                    <a:pt x="546342" y="2333"/>
                  </a:lnTo>
                  <a:lnTo>
                    <a:pt x="498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852228" y="6708409"/>
            <a:ext cx="1020444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Calibri"/>
                <a:cs typeface="Calibri"/>
              </a:rPr>
              <a:t>Relationships between Institutions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96" name="object 96" descr="Scales Icon Free Download Png And Vector - Justice Icon Png - Free ...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29383" y="6126480"/>
            <a:ext cx="534923" cy="559307"/>
          </a:xfrm>
          <a:prstGeom prst="rect">
            <a:avLst/>
          </a:prstGeom>
        </p:spPr>
      </p:pic>
      <p:grpSp>
        <p:nvGrpSpPr>
          <p:cNvPr id="97" name="object 97"/>
          <p:cNvGrpSpPr/>
          <p:nvPr/>
        </p:nvGrpSpPr>
        <p:grpSpPr>
          <a:xfrm>
            <a:off x="5864352" y="2840739"/>
            <a:ext cx="173990" cy="353695"/>
            <a:chOff x="5864352" y="2840739"/>
            <a:chExt cx="173990" cy="353695"/>
          </a:xfrm>
        </p:grpSpPr>
        <p:sp>
          <p:nvSpPr>
            <p:cNvPr id="98" name="object 98"/>
            <p:cNvSpPr/>
            <p:nvPr/>
          </p:nvSpPr>
          <p:spPr>
            <a:xfrm>
              <a:off x="5951220" y="292760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64352" y="2840739"/>
              <a:ext cx="173736" cy="173736"/>
            </a:xfrm>
            <a:prstGeom prst="rect">
              <a:avLst/>
            </a:prstGeom>
          </p:spPr>
        </p:pic>
      </p:grpSp>
      <p:sp>
        <p:nvSpPr>
          <p:cNvPr id="100" name="object 100"/>
          <p:cNvSpPr txBox="1"/>
          <p:nvPr/>
        </p:nvSpPr>
        <p:spPr>
          <a:xfrm>
            <a:off x="5508603" y="3195866"/>
            <a:ext cx="8978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Multiculturalism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5012434" y="2292095"/>
            <a:ext cx="173990" cy="353695"/>
            <a:chOff x="5012434" y="2292095"/>
            <a:chExt cx="173990" cy="353695"/>
          </a:xfrm>
        </p:grpSpPr>
        <p:sp>
          <p:nvSpPr>
            <p:cNvPr id="102" name="object 102"/>
            <p:cNvSpPr/>
            <p:nvPr/>
          </p:nvSpPr>
          <p:spPr>
            <a:xfrm>
              <a:off x="5099304" y="229209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12434" y="2471708"/>
              <a:ext cx="173736" cy="173736"/>
            </a:xfrm>
            <a:prstGeom prst="rect">
              <a:avLst/>
            </a:prstGeom>
          </p:spPr>
        </p:pic>
      </p:grpSp>
      <p:sp>
        <p:nvSpPr>
          <p:cNvPr id="104" name="object 104"/>
          <p:cNvSpPr txBox="1"/>
          <p:nvPr/>
        </p:nvSpPr>
        <p:spPr>
          <a:xfrm>
            <a:off x="4768582" y="2112515"/>
            <a:ext cx="660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Nationalism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05" name="object 105" descr="What are the advantages of written communication? ~ MBA NOTES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255007" y="3048000"/>
            <a:ext cx="463295" cy="4632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248" y="10245301"/>
            <a:ext cx="8369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b="1" spc="-10" dirty="0">
                <a:latin typeface="Calibri"/>
                <a:cs typeface="Calibri"/>
              </a:rPr>
              <a:t>Congress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99817" y="9310120"/>
            <a:ext cx="173990" cy="353695"/>
            <a:chOff x="3099817" y="9310120"/>
            <a:chExt cx="173990" cy="353695"/>
          </a:xfrm>
        </p:grpSpPr>
        <p:sp>
          <p:nvSpPr>
            <p:cNvPr id="4" name="object 4"/>
            <p:cNvSpPr/>
            <p:nvPr/>
          </p:nvSpPr>
          <p:spPr>
            <a:xfrm>
              <a:off x="3186683" y="939698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9817" y="9310120"/>
              <a:ext cx="173735" cy="17373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503421" y="11504680"/>
            <a:ext cx="173990" cy="313690"/>
            <a:chOff x="4503421" y="11504680"/>
            <a:chExt cx="173990" cy="313690"/>
          </a:xfrm>
        </p:grpSpPr>
        <p:sp>
          <p:nvSpPr>
            <p:cNvPr id="7" name="object 7"/>
            <p:cNvSpPr/>
            <p:nvPr/>
          </p:nvSpPr>
          <p:spPr>
            <a:xfrm>
              <a:off x="4590287" y="11591544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03421" y="11504680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45586" y="-14224"/>
            <a:ext cx="23482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“Politics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Everything”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4072129" y="267713"/>
            <a:ext cx="4814033" cy="11951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Year</a:t>
            </a:r>
            <a:r>
              <a:rPr spc="-125" dirty="0"/>
              <a:t> </a:t>
            </a:r>
            <a:r>
              <a:rPr dirty="0"/>
              <a:t>1</a:t>
            </a:r>
            <a:r>
              <a:rPr lang="en-GB" dirty="0"/>
              <a:t>3</a:t>
            </a:r>
            <a:r>
              <a:rPr spc="-114" dirty="0"/>
              <a:t> </a:t>
            </a:r>
            <a:r>
              <a:rPr spc="-10" dirty="0"/>
              <a:t>Politics</a:t>
            </a:r>
          </a:p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en-GB" sz="2800" dirty="0"/>
              <a:t>US and  Comparative Politics</a:t>
            </a:r>
            <a:endParaRPr sz="2800" dirty="0"/>
          </a:p>
        </p:txBody>
      </p:sp>
      <p:sp>
        <p:nvSpPr>
          <p:cNvPr id="11" name="object 11"/>
          <p:cNvSpPr txBox="1"/>
          <p:nvPr/>
        </p:nvSpPr>
        <p:spPr>
          <a:xfrm>
            <a:off x="4072129" y="11826906"/>
            <a:ext cx="105600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What is federalism?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32666" y="10473569"/>
            <a:ext cx="1631316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What are the strengths and weaknesses of the Constitution?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836165" y="11004804"/>
            <a:ext cx="173990" cy="311785"/>
            <a:chOff x="2836165" y="11004804"/>
            <a:chExt cx="173990" cy="311785"/>
          </a:xfrm>
        </p:grpSpPr>
        <p:sp>
          <p:nvSpPr>
            <p:cNvPr id="14" name="object 14"/>
            <p:cNvSpPr/>
            <p:nvPr/>
          </p:nvSpPr>
          <p:spPr>
            <a:xfrm>
              <a:off x="2923031" y="1100480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36165" y="1114276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846321" y="8816340"/>
            <a:ext cx="173990" cy="311785"/>
            <a:chOff x="4846321" y="8816340"/>
            <a:chExt cx="173990" cy="311785"/>
          </a:xfrm>
        </p:grpSpPr>
        <p:sp>
          <p:nvSpPr>
            <p:cNvPr id="17" name="object 17"/>
            <p:cNvSpPr/>
            <p:nvPr/>
          </p:nvSpPr>
          <p:spPr>
            <a:xfrm>
              <a:off x="4933187" y="881634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46321" y="8954305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507077" y="9707391"/>
            <a:ext cx="138557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What powers does Congress have?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704077" y="9339075"/>
            <a:ext cx="173990" cy="353695"/>
            <a:chOff x="6704077" y="9339075"/>
            <a:chExt cx="173990" cy="353695"/>
          </a:xfrm>
        </p:grpSpPr>
        <p:sp>
          <p:nvSpPr>
            <p:cNvPr id="21" name="object 21"/>
            <p:cNvSpPr/>
            <p:nvPr/>
          </p:nvSpPr>
          <p:spPr>
            <a:xfrm>
              <a:off x="6790944" y="942593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04077" y="9339075"/>
              <a:ext cx="173735" cy="173736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6116034" y="9693464"/>
            <a:ext cx="182587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 marR="5080" indent="-417830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How have the role and powers of Congress changed?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833616" y="7178044"/>
            <a:ext cx="173990" cy="353695"/>
            <a:chOff x="6833616" y="7178044"/>
            <a:chExt cx="173990" cy="353695"/>
          </a:xfrm>
        </p:grpSpPr>
        <p:sp>
          <p:nvSpPr>
            <p:cNvPr id="26" name="object 26"/>
            <p:cNvSpPr/>
            <p:nvPr/>
          </p:nvSpPr>
          <p:spPr>
            <a:xfrm>
              <a:off x="6920483" y="7264908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3616" y="7178044"/>
              <a:ext cx="173735" cy="173736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4930140" y="6641592"/>
            <a:ext cx="173990" cy="311785"/>
            <a:chOff x="4930140" y="6641592"/>
            <a:chExt cx="173990" cy="311785"/>
          </a:xfrm>
        </p:grpSpPr>
        <p:sp>
          <p:nvSpPr>
            <p:cNvPr id="30" name="object 30"/>
            <p:cNvSpPr/>
            <p:nvPr/>
          </p:nvSpPr>
          <p:spPr>
            <a:xfrm>
              <a:off x="5017008" y="664159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30140" y="677955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3051049" y="7162805"/>
            <a:ext cx="173990" cy="353695"/>
            <a:chOff x="3051049" y="7162805"/>
            <a:chExt cx="173990" cy="353695"/>
          </a:xfrm>
        </p:grpSpPr>
        <p:sp>
          <p:nvSpPr>
            <p:cNvPr id="34" name="object 34"/>
            <p:cNvSpPr/>
            <p:nvPr/>
          </p:nvSpPr>
          <p:spPr>
            <a:xfrm>
              <a:off x="3137915" y="724966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51049" y="7162805"/>
              <a:ext cx="173736" cy="173736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5414771" y="4491228"/>
            <a:ext cx="173990" cy="279400"/>
            <a:chOff x="5414771" y="4491228"/>
            <a:chExt cx="173990" cy="279400"/>
          </a:xfrm>
        </p:grpSpPr>
        <p:sp>
          <p:nvSpPr>
            <p:cNvPr id="39" name="object 39"/>
            <p:cNvSpPr/>
            <p:nvPr/>
          </p:nvSpPr>
          <p:spPr>
            <a:xfrm>
              <a:off x="5501639" y="4491228"/>
              <a:ext cx="0" cy="193040"/>
            </a:xfrm>
            <a:custGeom>
              <a:avLst/>
              <a:gdLst/>
              <a:ahLst/>
              <a:cxnLst/>
              <a:rect l="l" t="t" r="r" b="b"/>
              <a:pathLst>
                <a:path h="193039">
                  <a:moveTo>
                    <a:pt x="0" y="0"/>
                  </a:moveTo>
                  <a:lnTo>
                    <a:pt x="0" y="192468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414771" y="4596826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6510528" y="4290061"/>
            <a:ext cx="1226820" cy="1254760"/>
            <a:chOff x="6510528" y="4290061"/>
            <a:chExt cx="1226820" cy="1254760"/>
          </a:xfrm>
        </p:grpSpPr>
        <p:sp>
          <p:nvSpPr>
            <p:cNvPr id="44" name="object 44"/>
            <p:cNvSpPr/>
            <p:nvPr/>
          </p:nvSpPr>
          <p:spPr>
            <a:xfrm>
              <a:off x="6516624" y="429615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516624" y="429615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0" y="621029"/>
                  </a:moveTo>
                  <a:lnTo>
                    <a:pt x="1827" y="572496"/>
                  </a:lnTo>
                  <a:lnTo>
                    <a:pt x="7218" y="524984"/>
                  </a:lnTo>
                  <a:lnTo>
                    <a:pt x="16039" y="478632"/>
                  </a:lnTo>
                  <a:lnTo>
                    <a:pt x="28155" y="433578"/>
                  </a:lnTo>
                  <a:lnTo>
                    <a:pt x="43429" y="389959"/>
                  </a:lnTo>
                  <a:lnTo>
                    <a:pt x="61728" y="347915"/>
                  </a:lnTo>
                  <a:lnTo>
                    <a:pt x="82916" y="307582"/>
                  </a:lnTo>
                  <a:lnTo>
                    <a:pt x="106859" y="269100"/>
                  </a:lnTo>
                  <a:lnTo>
                    <a:pt x="133421" y="232605"/>
                  </a:lnTo>
                  <a:lnTo>
                    <a:pt x="162467" y="198237"/>
                  </a:lnTo>
                  <a:lnTo>
                    <a:pt x="193862" y="166133"/>
                  </a:lnTo>
                  <a:lnTo>
                    <a:pt x="227471" y="136432"/>
                  </a:lnTo>
                  <a:lnTo>
                    <a:pt x="263159" y="109270"/>
                  </a:lnTo>
                  <a:lnTo>
                    <a:pt x="300792" y="84788"/>
                  </a:lnTo>
                  <a:lnTo>
                    <a:pt x="340234" y="63121"/>
                  </a:lnTo>
                  <a:lnTo>
                    <a:pt x="381349" y="44409"/>
                  </a:lnTo>
                  <a:lnTo>
                    <a:pt x="424004" y="28790"/>
                  </a:lnTo>
                  <a:lnTo>
                    <a:pt x="468063" y="16401"/>
                  </a:lnTo>
                  <a:lnTo>
                    <a:pt x="513391" y="7381"/>
                  </a:lnTo>
                  <a:lnTo>
                    <a:pt x="559853" y="1868"/>
                  </a:lnTo>
                  <a:lnTo>
                    <a:pt x="607314" y="0"/>
                  </a:lnTo>
                  <a:lnTo>
                    <a:pt x="654774" y="1868"/>
                  </a:lnTo>
                  <a:lnTo>
                    <a:pt x="701236" y="7381"/>
                  </a:lnTo>
                  <a:lnTo>
                    <a:pt x="746564" y="16401"/>
                  </a:lnTo>
                  <a:lnTo>
                    <a:pt x="790623" y="28790"/>
                  </a:lnTo>
                  <a:lnTo>
                    <a:pt x="833278" y="44409"/>
                  </a:lnTo>
                  <a:lnTo>
                    <a:pt x="874393" y="63121"/>
                  </a:lnTo>
                  <a:lnTo>
                    <a:pt x="913835" y="84788"/>
                  </a:lnTo>
                  <a:lnTo>
                    <a:pt x="951468" y="109270"/>
                  </a:lnTo>
                  <a:lnTo>
                    <a:pt x="987156" y="136432"/>
                  </a:lnTo>
                  <a:lnTo>
                    <a:pt x="1020765" y="166133"/>
                  </a:lnTo>
                  <a:lnTo>
                    <a:pt x="1052160" y="198237"/>
                  </a:lnTo>
                  <a:lnTo>
                    <a:pt x="1081206" y="232605"/>
                  </a:lnTo>
                  <a:lnTo>
                    <a:pt x="1107768" y="269100"/>
                  </a:lnTo>
                  <a:lnTo>
                    <a:pt x="1131711" y="307582"/>
                  </a:lnTo>
                  <a:lnTo>
                    <a:pt x="1152899" y="347915"/>
                  </a:lnTo>
                  <a:lnTo>
                    <a:pt x="1171198" y="389959"/>
                  </a:lnTo>
                  <a:lnTo>
                    <a:pt x="1186472" y="433578"/>
                  </a:lnTo>
                  <a:lnTo>
                    <a:pt x="1198588" y="478632"/>
                  </a:lnTo>
                  <a:lnTo>
                    <a:pt x="1207409" y="524984"/>
                  </a:lnTo>
                  <a:lnTo>
                    <a:pt x="1212800" y="572496"/>
                  </a:lnTo>
                  <a:lnTo>
                    <a:pt x="1214628" y="621029"/>
                  </a:lnTo>
                  <a:lnTo>
                    <a:pt x="1212800" y="669563"/>
                  </a:lnTo>
                  <a:lnTo>
                    <a:pt x="1207409" y="717075"/>
                  </a:lnTo>
                  <a:lnTo>
                    <a:pt x="1198588" y="763427"/>
                  </a:lnTo>
                  <a:lnTo>
                    <a:pt x="1186472" y="808481"/>
                  </a:lnTo>
                  <a:lnTo>
                    <a:pt x="1171198" y="852100"/>
                  </a:lnTo>
                  <a:lnTo>
                    <a:pt x="1152899" y="894144"/>
                  </a:lnTo>
                  <a:lnTo>
                    <a:pt x="1131711" y="934477"/>
                  </a:lnTo>
                  <a:lnTo>
                    <a:pt x="1107768" y="972959"/>
                  </a:lnTo>
                  <a:lnTo>
                    <a:pt x="1081206" y="1009454"/>
                  </a:lnTo>
                  <a:lnTo>
                    <a:pt x="1052160" y="1043822"/>
                  </a:lnTo>
                  <a:lnTo>
                    <a:pt x="1020765" y="1075926"/>
                  </a:lnTo>
                  <a:lnTo>
                    <a:pt x="987156" y="1105627"/>
                  </a:lnTo>
                  <a:lnTo>
                    <a:pt x="951468" y="1132789"/>
                  </a:lnTo>
                  <a:lnTo>
                    <a:pt x="913835" y="1157271"/>
                  </a:lnTo>
                  <a:lnTo>
                    <a:pt x="874393" y="1178938"/>
                  </a:lnTo>
                  <a:lnTo>
                    <a:pt x="833278" y="1197650"/>
                  </a:lnTo>
                  <a:lnTo>
                    <a:pt x="790623" y="1213269"/>
                  </a:lnTo>
                  <a:lnTo>
                    <a:pt x="746564" y="1225658"/>
                  </a:lnTo>
                  <a:lnTo>
                    <a:pt x="701236" y="1234678"/>
                  </a:lnTo>
                  <a:lnTo>
                    <a:pt x="654774" y="1240191"/>
                  </a:lnTo>
                  <a:lnTo>
                    <a:pt x="607314" y="1242059"/>
                  </a:lnTo>
                  <a:lnTo>
                    <a:pt x="559853" y="1240191"/>
                  </a:lnTo>
                  <a:lnTo>
                    <a:pt x="513391" y="1234678"/>
                  </a:lnTo>
                  <a:lnTo>
                    <a:pt x="468063" y="1225658"/>
                  </a:lnTo>
                  <a:lnTo>
                    <a:pt x="424004" y="1213269"/>
                  </a:lnTo>
                  <a:lnTo>
                    <a:pt x="381349" y="1197650"/>
                  </a:lnTo>
                  <a:lnTo>
                    <a:pt x="340234" y="1178938"/>
                  </a:lnTo>
                  <a:lnTo>
                    <a:pt x="300792" y="1157271"/>
                  </a:lnTo>
                  <a:lnTo>
                    <a:pt x="263159" y="1132789"/>
                  </a:lnTo>
                  <a:lnTo>
                    <a:pt x="227471" y="1105627"/>
                  </a:lnTo>
                  <a:lnTo>
                    <a:pt x="193862" y="1075926"/>
                  </a:lnTo>
                  <a:lnTo>
                    <a:pt x="162467" y="1043822"/>
                  </a:lnTo>
                  <a:lnTo>
                    <a:pt x="133421" y="1009454"/>
                  </a:lnTo>
                  <a:lnTo>
                    <a:pt x="106859" y="972959"/>
                  </a:lnTo>
                  <a:lnTo>
                    <a:pt x="82916" y="934477"/>
                  </a:lnTo>
                  <a:lnTo>
                    <a:pt x="61728" y="894144"/>
                  </a:lnTo>
                  <a:lnTo>
                    <a:pt x="43429" y="852100"/>
                  </a:lnTo>
                  <a:lnTo>
                    <a:pt x="28155" y="808481"/>
                  </a:lnTo>
                  <a:lnTo>
                    <a:pt x="16039" y="763427"/>
                  </a:lnTo>
                  <a:lnTo>
                    <a:pt x="7218" y="717075"/>
                  </a:lnTo>
                  <a:lnTo>
                    <a:pt x="1827" y="669563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696456" y="4497324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6704077" y="4549083"/>
            <a:ext cx="9104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1200" b="1" spc="-10" dirty="0">
                <a:latin typeface="Calibri"/>
                <a:cs typeface="Calibri"/>
              </a:rPr>
              <a:t>Democracy and Participation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8316468" y="2487167"/>
            <a:ext cx="173990" cy="404495"/>
            <a:chOff x="8316468" y="2487167"/>
            <a:chExt cx="173990" cy="404495"/>
          </a:xfrm>
        </p:grpSpPr>
        <p:sp>
          <p:nvSpPr>
            <p:cNvPr id="49" name="object 49"/>
            <p:cNvSpPr/>
            <p:nvPr/>
          </p:nvSpPr>
          <p:spPr>
            <a:xfrm>
              <a:off x="8403333" y="2516123"/>
              <a:ext cx="10795" cy="288290"/>
            </a:xfrm>
            <a:custGeom>
              <a:avLst/>
              <a:gdLst/>
              <a:ahLst/>
              <a:cxnLst/>
              <a:rect l="l" t="t" r="r" b="b"/>
              <a:pathLst>
                <a:path w="10795" h="288289">
                  <a:moveTo>
                    <a:pt x="10566" y="0"/>
                  </a:moveTo>
                  <a:lnTo>
                    <a:pt x="0" y="288048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16468" y="2717302"/>
              <a:ext cx="173735" cy="173736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7516369" y="2827026"/>
            <a:ext cx="173990" cy="353695"/>
            <a:chOff x="7516369" y="2827026"/>
            <a:chExt cx="173990" cy="353695"/>
          </a:xfrm>
        </p:grpSpPr>
        <p:sp>
          <p:nvSpPr>
            <p:cNvPr id="53" name="object 53"/>
            <p:cNvSpPr/>
            <p:nvPr/>
          </p:nvSpPr>
          <p:spPr>
            <a:xfrm>
              <a:off x="7603235" y="291388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16369" y="2827026"/>
              <a:ext cx="173735" cy="173736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6664450" y="2279904"/>
            <a:ext cx="173990" cy="353695"/>
            <a:chOff x="6664450" y="2279904"/>
            <a:chExt cx="173990" cy="353695"/>
          </a:xfrm>
        </p:grpSpPr>
        <p:sp>
          <p:nvSpPr>
            <p:cNvPr id="57" name="object 57"/>
            <p:cNvSpPr/>
            <p:nvPr/>
          </p:nvSpPr>
          <p:spPr>
            <a:xfrm>
              <a:off x="6751319" y="2279904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64450" y="2459517"/>
              <a:ext cx="173735" cy="173736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198120" y="2092451"/>
            <a:ext cx="1226820" cy="1254760"/>
            <a:chOff x="198120" y="2092451"/>
            <a:chExt cx="1226820" cy="1254760"/>
          </a:xfrm>
        </p:grpSpPr>
        <p:sp>
          <p:nvSpPr>
            <p:cNvPr id="62" name="object 62"/>
            <p:cNvSpPr/>
            <p:nvPr/>
          </p:nvSpPr>
          <p:spPr>
            <a:xfrm>
              <a:off x="204216" y="209854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04216" y="209854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60">
                  <a:moveTo>
                    <a:pt x="0" y="621029"/>
                  </a:moveTo>
                  <a:lnTo>
                    <a:pt x="1827" y="572496"/>
                  </a:lnTo>
                  <a:lnTo>
                    <a:pt x="7218" y="524984"/>
                  </a:lnTo>
                  <a:lnTo>
                    <a:pt x="16039" y="478632"/>
                  </a:lnTo>
                  <a:lnTo>
                    <a:pt x="28155" y="433578"/>
                  </a:lnTo>
                  <a:lnTo>
                    <a:pt x="43429" y="389959"/>
                  </a:lnTo>
                  <a:lnTo>
                    <a:pt x="61728" y="347915"/>
                  </a:lnTo>
                  <a:lnTo>
                    <a:pt x="82916" y="307582"/>
                  </a:lnTo>
                  <a:lnTo>
                    <a:pt x="106859" y="269100"/>
                  </a:lnTo>
                  <a:lnTo>
                    <a:pt x="133421" y="232605"/>
                  </a:lnTo>
                  <a:lnTo>
                    <a:pt x="162467" y="198237"/>
                  </a:lnTo>
                  <a:lnTo>
                    <a:pt x="193862" y="166133"/>
                  </a:lnTo>
                  <a:lnTo>
                    <a:pt x="227471" y="136432"/>
                  </a:lnTo>
                  <a:lnTo>
                    <a:pt x="263159" y="109270"/>
                  </a:lnTo>
                  <a:lnTo>
                    <a:pt x="300792" y="84788"/>
                  </a:lnTo>
                  <a:lnTo>
                    <a:pt x="340234" y="63121"/>
                  </a:lnTo>
                  <a:lnTo>
                    <a:pt x="381349" y="44409"/>
                  </a:lnTo>
                  <a:lnTo>
                    <a:pt x="424004" y="28790"/>
                  </a:lnTo>
                  <a:lnTo>
                    <a:pt x="468063" y="16401"/>
                  </a:lnTo>
                  <a:lnTo>
                    <a:pt x="513391" y="7381"/>
                  </a:lnTo>
                  <a:lnTo>
                    <a:pt x="559853" y="1868"/>
                  </a:lnTo>
                  <a:lnTo>
                    <a:pt x="607314" y="0"/>
                  </a:lnTo>
                  <a:lnTo>
                    <a:pt x="654774" y="1868"/>
                  </a:lnTo>
                  <a:lnTo>
                    <a:pt x="701236" y="7381"/>
                  </a:lnTo>
                  <a:lnTo>
                    <a:pt x="746564" y="16401"/>
                  </a:lnTo>
                  <a:lnTo>
                    <a:pt x="790623" y="28790"/>
                  </a:lnTo>
                  <a:lnTo>
                    <a:pt x="833278" y="44409"/>
                  </a:lnTo>
                  <a:lnTo>
                    <a:pt x="874393" y="63121"/>
                  </a:lnTo>
                  <a:lnTo>
                    <a:pt x="913835" y="84788"/>
                  </a:lnTo>
                  <a:lnTo>
                    <a:pt x="951468" y="109270"/>
                  </a:lnTo>
                  <a:lnTo>
                    <a:pt x="987156" y="136432"/>
                  </a:lnTo>
                  <a:lnTo>
                    <a:pt x="1020765" y="166133"/>
                  </a:lnTo>
                  <a:lnTo>
                    <a:pt x="1052160" y="198237"/>
                  </a:lnTo>
                  <a:lnTo>
                    <a:pt x="1081206" y="232605"/>
                  </a:lnTo>
                  <a:lnTo>
                    <a:pt x="1107768" y="269100"/>
                  </a:lnTo>
                  <a:lnTo>
                    <a:pt x="1131711" y="307582"/>
                  </a:lnTo>
                  <a:lnTo>
                    <a:pt x="1152899" y="347915"/>
                  </a:lnTo>
                  <a:lnTo>
                    <a:pt x="1171198" y="389959"/>
                  </a:lnTo>
                  <a:lnTo>
                    <a:pt x="1186472" y="433578"/>
                  </a:lnTo>
                  <a:lnTo>
                    <a:pt x="1198588" y="478632"/>
                  </a:lnTo>
                  <a:lnTo>
                    <a:pt x="1207409" y="524984"/>
                  </a:lnTo>
                  <a:lnTo>
                    <a:pt x="1212800" y="572496"/>
                  </a:lnTo>
                  <a:lnTo>
                    <a:pt x="1214628" y="621029"/>
                  </a:lnTo>
                  <a:lnTo>
                    <a:pt x="1212800" y="669563"/>
                  </a:lnTo>
                  <a:lnTo>
                    <a:pt x="1207409" y="717075"/>
                  </a:lnTo>
                  <a:lnTo>
                    <a:pt x="1198588" y="763427"/>
                  </a:lnTo>
                  <a:lnTo>
                    <a:pt x="1186472" y="808481"/>
                  </a:lnTo>
                  <a:lnTo>
                    <a:pt x="1171198" y="852100"/>
                  </a:lnTo>
                  <a:lnTo>
                    <a:pt x="1152899" y="894144"/>
                  </a:lnTo>
                  <a:lnTo>
                    <a:pt x="1131711" y="934477"/>
                  </a:lnTo>
                  <a:lnTo>
                    <a:pt x="1107768" y="972959"/>
                  </a:lnTo>
                  <a:lnTo>
                    <a:pt x="1081206" y="1009454"/>
                  </a:lnTo>
                  <a:lnTo>
                    <a:pt x="1052160" y="1043822"/>
                  </a:lnTo>
                  <a:lnTo>
                    <a:pt x="1020765" y="1075926"/>
                  </a:lnTo>
                  <a:lnTo>
                    <a:pt x="987156" y="1105627"/>
                  </a:lnTo>
                  <a:lnTo>
                    <a:pt x="951468" y="1132789"/>
                  </a:lnTo>
                  <a:lnTo>
                    <a:pt x="913835" y="1157271"/>
                  </a:lnTo>
                  <a:lnTo>
                    <a:pt x="874393" y="1178938"/>
                  </a:lnTo>
                  <a:lnTo>
                    <a:pt x="833278" y="1197650"/>
                  </a:lnTo>
                  <a:lnTo>
                    <a:pt x="790623" y="1213269"/>
                  </a:lnTo>
                  <a:lnTo>
                    <a:pt x="746564" y="1225658"/>
                  </a:lnTo>
                  <a:lnTo>
                    <a:pt x="701236" y="1234678"/>
                  </a:lnTo>
                  <a:lnTo>
                    <a:pt x="654774" y="1240191"/>
                  </a:lnTo>
                  <a:lnTo>
                    <a:pt x="607314" y="1242059"/>
                  </a:lnTo>
                  <a:lnTo>
                    <a:pt x="559853" y="1240191"/>
                  </a:lnTo>
                  <a:lnTo>
                    <a:pt x="513391" y="1234678"/>
                  </a:lnTo>
                  <a:lnTo>
                    <a:pt x="468063" y="1225658"/>
                  </a:lnTo>
                  <a:lnTo>
                    <a:pt x="424004" y="1213269"/>
                  </a:lnTo>
                  <a:lnTo>
                    <a:pt x="381349" y="1197650"/>
                  </a:lnTo>
                  <a:lnTo>
                    <a:pt x="340234" y="1178938"/>
                  </a:lnTo>
                  <a:lnTo>
                    <a:pt x="300792" y="1157271"/>
                  </a:lnTo>
                  <a:lnTo>
                    <a:pt x="263159" y="1132789"/>
                  </a:lnTo>
                  <a:lnTo>
                    <a:pt x="227471" y="1105627"/>
                  </a:lnTo>
                  <a:lnTo>
                    <a:pt x="193862" y="1075926"/>
                  </a:lnTo>
                  <a:lnTo>
                    <a:pt x="162467" y="1043822"/>
                  </a:lnTo>
                  <a:lnTo>
                    <a:pt x="133421" y="1009454"/>
                  </a:lnTo>
                  <a:lnTo>
                    <a:pt x="106859" y="972959"/>
                  </a:lnTo>
                  <a:lnTo>
                    <a:pt x="82916" y="934477"/>
                  </a:lnTo>
                  <a:lnTo>
                    <a:pt x="61728" y="894144"/>
                  </a:lnTo>
                  <a:lnTo>
                    <a:pt x="43429" y="852100"/>
                  </a:lnTo>
                  <a:lnTo>
                    <a:pt x="28155" y="808481"/>
                  </a:lnTo>
                  <a:lnTo>
                    <a:pt x="16039" y="763427"/>
                  </a:lnTo>
                  <a:lnTo>
                    <a:pt x="7218" y="717075"/>
                  </a:lnTo>
                  <a:lnTo>
                    <a:pt x="1827" y="669563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84048" y="2299715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435562" y="2340041"/>
            <a:ext cx="742315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600" b="1" spc="-20" dirty="0">
                <a:latin typeface="Calibri"/>
                <a:cs typeface="Calibri"/>
              </a:rPr>
              <a:t>A-Level </a:t>
            </a:r>
          </a:p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600" b="1" spc="-20" dirty="0">
                <a:latin typeface="Calibri"/>
                <a:cs typeface="Calibri"/>
              </a:rPr>
              <a:t>Exams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6214871" y="10968228"/>
            <a:ext cx="173990" cy="311785"/>
            <a:chOff x="6214871" y="10968228"/>
            <a:chExt cx="173990" cy="311785"/>
          </a:xfrm>
        </p:grpSpPr>
        <p:sp>
          <p:nvSpPr>
            <p:cNvPr id="67" name="object 67"/>
            <p:cNvSpPr/>
            <p:nvPr/>
          </p:nvSpPr>
          <p:spPr>
            <a:xfrm>
              <a:off x="6301739" y="1096822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214871" y="1110619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5473682" y="10477223"/>
            <a:ext cx="148237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5890" marR="5080" indent="-123825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What is the nature of the US Constitution?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3585971" y="5010917"/>
            <a:ext cx="173990" cy="353695"/>
            <a:chOff x="3585971" y="5010917"/>
            <a:chExt cx="173990" cy="353695"/>
          </a:xfrm>
        </p:grpSpPr>
        <p:sp>
          <p:nvSpPr>
            <p:cNvPr id="71" name="object 71"/>
            <p:cNvSpPr/>
            <p:nvPr/>
          </p:nvSpPr>
          <p:spPr>
            <a:xfrm>
              <a:off x="3672839" y="509778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85971" y="5010917"/>
              <a:ext cx="173736" cy="173736"/>
            </a:xfrm>
            <a:prstGeom prst="rect">
              <a:avLst/>
            </a:prstGeom>
          </p:spPr>
        </p:pic>
      </p:grpSp>
      <p:grpSp>
        <p:nvGrpSpPr>
          <p:cNvPr id="73" name="object 73"/>
          <p:cNvGrpSpPr/>
          <p:nvPr/>
        </p:nvGrpSpPr>
        <p:grpSpPr>
          <a:xfrm>
            <a:off x="1895857" y="4456176"/>
            <a:ext cx="173990" cy="311785"/>
            <a:chOff x="1895857" y="4456176"/>
            <a:chExt cx="173990" cy="311785"/>
          </a:xfrm>
        </p:grpSpPr>
        <p:sp>
          <p:nvSpPr>
            <p:cNvPr id="74" name="object 74"/>
            <p:cNvSpPr/>
            <p:nvPr/>
          </p:nvSpPr>
          <p:spPr>
            <a:xfrm>
              <a:off x="1982724" y="445617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895857" y="459414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7" name="object 77" descr="Image result for exam clipart icon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0595" y="1892807"/>
            <a:ext cx="353567" cy="461771"/>
          </a:xfrm>
          <a:prstGeom prst="rect">
            <a:avLst/>
          </a:prstGeom>
        </p:spPr>
      </p:pic>
      <p:grpSp>
        <p:nvGrpSpPr>
          <p:cNvPr id="78" name="object 78"/>
          <p:cNvGrpSpPr/>
          <p:nvPr/>
        </p:nvGrpSpPr>
        <p:grpSpPr>
          <a:xfrm>
            <a:off x="7705090" y="10600688"/>
            <a:ext cx="1452880" cy="1485265"/>
            <a:chOff x="7705090" y="10600688"/>
            <a:chExt cx="1452880" cy="1485265"/>
          </a:xfrm>
        </p:grpSpPr>
        <p:sp>
          <p:nvSpPr>
            <p:cNvPr id="79" name="object 79"/>
            <p:cNvSpPr/>
            <p:nvPr/>
          </p:nvSpPr>
          <p:spPr>
            <a:xfrm>
              <a:off x="7711440" y="10607038"/>
              <a:ext cx="1440180" cy="1472565"/>
            </a:xfrm>
            <a:custGeom>
              <a:avLst/>
              <a:gdLst/>
              <a:ahLst/>
              <a:cxnLst/>
              <a:rect l="l" t="t" r="r" b="b"/>
              <a:pathLst>
                <a:path w="1440179" h="1472565">
                  <a:moveTo>
                    <a:pt x="720090" y="0"/>
                  </a:moveTo>
                  <a:lnTo>
                    <a:pt x="672743" y="1565"/>
                  </a:lnTo>
                  <a:lnTo>
                    <a:pt x="626214" y="6198"/>
                  </a:lnTo>
                  <a:lnTo>
                    <a:pt x="580598" y="13800"/>
                  </a:lnTo>
                  <a:lnTo>
                    <a:pt x="535989" y="24275"/>
                  </a:lnTo>
                  <a:lnTo>
                    <a:pt x="492483" y="37526"/>
                  </a:lnTo>
                  <a:lnTo>
                    <a:pt x="450174" y="53456"/>
                  </a:lnTo>
                  <a:lnTo>
                    <a:pt x="409158" y="71968"/>
                  </a:lnTo>
                  <a:lnTo>
                    <a:pt x="369529" y="92965"/>
                  </a:lnTo>
                  <a:lnTo>
                    <a:pt x="331382" y="116349"/>
                  </a:lnTo>
                  <a:lnTo>
                    <a:pt x="294811" y="142024"/>
                  </a:lnTo>
                  <a:lnTo>
                    <a:pt x="259913" y="169893"/>
                  </a:lnTo>
                  <a:lnTo>
                    <a:pt x="226781" y="199859"/>
                  </a:lnTo>
                  <a:lnTo>
                    <a:pt x="195510" y="231825"/>
                  </a:lnTo>
                  <a:lnTo>
                    <a:pt x="166196" y="265693"/>
                  </a:lnTo>
                  <a:lnTo>
                    <a:pt x="138933" y="301367"/>
                  </a:lnTo>
                  <a:lnTo>
                    <a:pt x="113817" y="338751"/>
                  </a:lnTo>
                  <a:lnTo>
                    <a:pt x="90941" y="377746"/>
                  </a:lnTo>
                  <a:lnTo>
                    <a:pt x="70402" y="418255"/>
                  </a:lnTo>
                  <a:lnTo>
                    <a:pt x="52293" y="460183"/>
                  </a:lnTo>
                  <a:lnTo>
                    <a:pt x="36710" y="503432"/>
                  </a:lnTo>
                  <a:lnTo>
                    <a:pt x="23747" y="547904"/>
                  </a:lnTo>
                  <a:lnTo>
                    <a:pt x="13500" y="593503"/>
                  </a:lnTo>
                  <a:lnTo>
                    <a:pt x="6063" y="640132"/>
                  </a:lnTo>
                  <a:lnTo>
                    <a:pt x="1531" y="687694"/>
                  </a:lnTo>
                  <a:lnTo>
                    <a:pt x="0" y="736092"/>
                  </a:lnTo>
                  <a:lnTo>
                    <a:pt x="1531" y="784489"/>
                  </a:lnTo>
                  <a:lnTo>
                    <a:pt x="6063" y="832051"/>
                  </a:lnTo>
                  <a:lnTo>
                    <a:pt x="13500" y="878680"/>
                  </a:lnTo>
                  <a:lnTo>
                    <a:pt x="23747" y="924279"/>
                  </a:lnTo>
                  <a:lnTo>
                    <a:pt x="36710" y="968751"/>
                  </a:lnTo>
                  <a:lnTo>
                    <a:pt x="52293" y="1012000"/>
                  </a:lnTo>
                  <a:lnTo>
                    <a:pt x="70402" y="1053928"/>
                  </a:lnTo>
                  <a:lnTo>
                    <a:pt x="90941" y="1094437"/>
                  </a:lnTo>
                  <a:lnTo>
                    <a:pt x="113817" y="1133432"/>
                  </a:lnTo>
                  <a:lnTo>
                    <a:pt x="138933" y="1170816"/>
                  </a:lnTo>
                  <a:lnTo>
                    <a:pt x="166196" y="1206490"/>
                  </a:lnTo>
                  <a:lnTo>
                    <a:pt x="195510" y="1240358"/>
                  </a:lnTo>
                  <a:lnTo>
                    <a:pt x="226781" y="1272324"/>
                  </a:lnTo>
                  <a:lnTo>
                    <a:pt x="259913" y="1302290"/>
                  </a:lnTo>
                  <a:lnTo>
                    <a:pt x="294811" y="1330159"/>
                  </a:lnTo>
                  <a:lnTo>
                    <a:pt x="331382" y="1355834"/>
                  </a:lnTo>
                  <a:lnTo>
                    <a:pt x="369529" y="1379218"/>
                  </a:lnTo>
                  <a:lnTo>
                    <a:pt x="409158" y="1400215"/>
                  </a:lnTo>
                  <a:lnTo>
                    <a:pt x="450174" y="1418727"/>
                  </a:lnTo>
                  <a:lnTo>
                    <a:pt x="492483" y="1434657"/>
                  </a:lnTo>
                  <a:lnTo>
                    <a:pt x="535989" y="1447908"/>
                  </a:lnTo>
                  <a:lnTo>
                    <a:pt x="580598" y="1458383"/>
                  </a:lnTo>
                  <a:lnTo>
                    <a:pt x="626214" y="1465985"/>
                  </a:lnTo>
                  <a:lnTo>
                    <a:pt x="672743" y="1470618"/>
                  </a:lnTo>
                  <a:lnTo>
                    <a:pt x="720090" y="1472184"/>
                  </a:lnTo>
                  <a:lnTo>
                    <a:pt x="767436" y="1470618"/>
                  </a:lnTo>
                  <a:lnTo>
                    <a:pt x="813965" y="1465985"/>
                  </a:lnTo>
                  <a:lnTo>
                    <a:pt x="859581" y="1458383"/>
                  </a:lnTo>
                  <a:lnTo>
                    <a:pt x="904190" y="1447908"/>
                  </a:lnTo>
                  <a:lnTo>
                    <a:pt x="947696" y="1434657"/>
                  </a:lnTo>
                  <a:lnTo>
                    <a:pt x="990005" y="1418727"/>
                  </a:lnTo>
                  <a:lnTo>
                    <a:pt x="1031021" y="1400215"/>
                  </a:lnTo>
                  <a:lnTo>
                    <a:pt x="1070650" y="1379218"/>
                  </a:lnTo>
                  <a:lnTo>
                    <a:pt x="1108797" y="1355834"/>
                  </a:lnTo>
                  <a:lnTo>
                    <a:pt x="1145368" y="1330159"/>
                  </a:lnTo>
                  <a:lnTo>
                    <a:pt x="1180266" y="1302290"/>
                  </a:lnTo>
                  <a:lnTo>
                    <a:pt x="1213398" y="1272324"/>
                  </a:lnTo>
                  <a:lnTo>
                    <a:pt x="1244669" y="1240358"/>
                  </a:lnTo>
                  <a:lnTo>
                    <a:pt x="1273983" y="1206490"/>
                  </a:lnTo>
                  <a:lnTo>
                    <a:pt x="1301246" y="1170816"/>
                  </a:lnTo>
                  <a:lnTo>
                    <a:pt x="1326362" y="1133432"/>
                  </a:lnTo>
                  <a:lnTo>
                    <a:pt x="1349238" y="1094437"/>
                  </a:lnTo>
                  <a:lnTo>
                    <a:pt x="1369777" y="1053928"/>
                  </a:lnTo>
                  <a:lnTo>
                    <a:pt x="1387886" y="1012000"/>
                  </a:lnTo>
                  <a:lnTo>
                    <a:pt x="1403469" y="968751"/>
                  </a:lnTo>
                  <a:lnTo>
                    <a:pt x="1416432" y="924279"/>
                  </a:lnTo>
                  <a:lnTo>
                    <a:pt x="1426679" y="878680"/>
                  </a:lnTo>
                  <a:lnTo>
                    <a:pt x="1434116" y="832051"/>
                  </a:lnTo>
                  <a:lnTo>
                    <a:pt x="1438648" y="784489"/>
                  </a:lnTo>
                  <a:lnTo>
                    <a:pt x="1440180" y="736092"/>
                  </a:lnTo>
                  <a:lnTo>
                    <a:pt x="1438648" y="687694"/>
                  </a:lnTo>
                  <a:lnTo>
                    <a:pt x="1434116" y="640132"/>
                  </a:lnTo>
                  <a:lnTo>
                    <a:pt x="1426679" y="593503"/>
                  </a:lnTo>
                  <a:lnTo>
                    <a:pt x="1416432" y="547904"/>
                  </a:lnTo>
                  <a:lnTo>
                    <a:pt x="1403469" y="503432"/>
                  </a:lnTo>
                  <a:lnTo>
                    <a:pt x="1387886" y="460183"/>
                  </a:lnTo>
                  <a:lnTo>
                    <a:pt x="1369777" y="418255"/>
                  </a:lnTo>
                  <a:lnTo>
                    <a:pt x="1349238" y="377746"/>
                  </a:lnTo>
                  <a:lnTo>
                    <a:pt x="1326362" y="338751"/>
                  </a:lnTo>
                  <a:lnTo>
                    <a:pt x="1301246" y="301367"/>
                  </a:lnTo>
                  <a:lnTo>
                    <a:pt x="1273983" y="265693"/>
                  </a:lnTo>
                  <a:lnTo>
                    <a:pt x="1244669" y="231825"/>
                  </a:lnTo>
                  <a:lnTo>
                    <a:pt x="1213398" y="199859"/>
                  </a:lnTo>
                  <a:lnTo>
                    <a:pt x="1180266" y="169893"/>
                  </a:lnTo>
                  <a:lnTo>
                    <a:pt x="1145368" y="142024"/>
                  </a:lnTo>
                  <a:lnTo>
                    <a:pt x="1108797" y="116349"/>
                  </a:lnTo>
                  <a:lnTo>
                    <a:pt x="1070650" y="92965"/>
                  </a:lnTo>
                  <a:lnTo>
                    <a:pt x="1031021" y="71968"/>
                  </a:lnTo>
                  <a:lnTo>
                    <a:pt x="990005" y="53456"/>
                  </a:lnTo>
                  <a:lnTo>
                    <a:pt x="947696" y="37526"/>
                  </a:lnTo>
                  <a:lnTo>
                    <a:pt x="904190" y="24275"/>
                  </a:lnTo>
                  <a:lnTo>
                    <a:pt x="859581" y="13800"/>
                  </a:lnTo>
                  <a:lnTo>
                    <a:pt x="813965" y="6198"/>
                  </a:lnTo>
                  <a:lnTo>
                    <a:pt x="767436" y="1565"/>
                  </a:lnTo>
                  <a:lnTo>
                    <a:pt x="720090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711440" y="10607038"/>
              <a:ext cx="1440180" cy="1472565"/>
            </a:xfrm>
            <a:custGeom>
              <a:avLst/>
              <a:gdLst/>
              <a:ahLst/>
              <a:cxnLst/>
              <a:rect l="l" t="t" r="r" b="b"/>
              <a:pathLst>
                <a:path w="1440179" h="1472565">
                  <a:moveTo>
                    <a:pt x="0" y="736092"/>
                  </a:moveTo>
                  <a:lnTo>
                    <a:pt x="1531" y="687694"/>
                  </a:lnTo>
                  <a:lnTo>
                    <a:pt x="6063" y="640132"/>
                  </a:lnTo>
                  <a:lnTo>
                    <a:pt x="13500" y="593503"/>
                  </a:lnTo>
                  <a:lnTo>
                    <a:pt x="23747" y="547904"/>
                  </a:lnTo>
                  <a:lnTo>
                    <a:pt x="36710" y="503432"/>
                  </a:lnTo>
                  <a:lnTo>
                    <a:pt x="52293" y="460183"/>
                  </a:lnTo>
                  <a:lnTo>
                    <a:pt x="70402" y="418255"/>
                  </a:lnTo>
                  <a:lnTo>
                    <a:pt x="90941" y="377746"/>
                  </a:lnTo>
                  <a:lnTo>
                    <a:pt x="113817" y="338751"/>
                  </a:lnTo>
                  <a:lnTo>
                    <a:pt x="138933" y="301367"/>
                  </a:lnTo>
                  <a:lnTo>
                    <a:pt x="166196" y="265693"/>
                  </a:lnTo>
                  <a:lnTo>
                    <a:pt x="195510" y="231825"/>
                  </a:lnTo>
                  <a:lnTo>
                    <a:pt x="226781" y="199859"/>
                  </a:lnTo>
                  <a:lnTo>
                    <a:pt x="259913" y="169893"/>
                  </a:lnTo>
                  <a:lnTo>
                    <a:pt x="294811" y="142024"/>
                  </a:lnTo>
                  <a:lnTo>
                    <a:pt x="331382" y="116349"/>
                  </a:lnTo>
                  <a:lnTo>
                    <a:pt x="369529" y="92965"/>
                  </a:lnTo>
                  <a:lnTo>
                    <a:pt x="409158" y="71968"/>
                  </a:lnTo>
                  <a:lnTo>
                    <a:pt x="450174" y="53456"/>
                  </a:lnTo>
                  <a:lnTo>
                    <a:pt x="492483" y="37526"/>
                  </a:lnTo>
                  <a:lnTo>
                    <a:pt x="535989" y="24275"/>
                  </a:lnTo>
                  <a:lnTo>
                    <a:pt x="580598" y="13800"/>
                  </a:lnTo>
                  <a:lnTo>
                    <a:pt x="626214" y="6198"/>
                  </a:lnTo>
                  <a:lnTo>
                    <a:pt x="672743" y="1565"/>
                  </a:lnTo>
                  <a:lnTo>
                    <a:pt x="720090" y="0"/>
                  </a:lnTo>
                  <a:lnTo>
                    <a:pt x="767436" y="1565"/>
                  </a:lnTo>
                  <a:lnTo>
                    <a:pt x="813965" y="6198"/>
                  </a:lnTo>
                  <a:lnTo>
                    <a:pt x="859581" y="13800"/>
                  </a:lnTo>
                  <a:lnTo>
                    <a:pt x="904190" y="24275"/>
                  </a:lnTo>
                  <a:lnTo>
                    <a:pt x="947696" y="37526"/>
                  </a:lnTo>
                  <a:lnTo>
                    <a:pt x="990005" y="53456"/>
                  </a:lnTo>
                  <a:lnTo>
                    <a:pt x="1031021" y="71968"/>
                  </a:lnTo>
                  <a:lnTo>
                    <a:pt x="1070650" y="92965"/>
                  </a:lnTo>
                  <a:lnTo>
                    <a:pt x="1108797" y="116349"/>
                  </a:lnTo>
                  <a:lnTo>
                    <a:pt x="1145368" y="142024"/>
                  </a:lnTo>
                  <a:lnTo>
                    <a:pt x="1180266" y="169893"/>
                  </a:lnTo>
                  <a:lnTo>
                    <a:pt x="1213398" y="199859"/>
                  </a:lnTo>
                  <a:lnTo>
                    <a:pt x="1244669" y="231825"/>
                  </a:lnTo>
                  <a:lnTo>
                    <a:pt x="1273983" y="265693"/>
                  </a:lnTo>
                  <a:lnTo>
                    <a:pt x="1301246" y="301367"/>
                  </a:lnTo>
                  <a:lnTo>
                    <a:pt x="1326362" y="338751"/>
                  </a:lnTo>
                  <a:lnTo>
                    <a:pt x="1349238" y="377746"/>
                  </a:lnTo>
                  <a:lnTo>
                    <a:pt x="1369777" y="418255"/>
                  </a:lnTo>
                  <a:lnTo>
                    <a:pt x="1387886" y="460183"/>
                  </a:lnTo>
                  <a:lnTo>
                    <a:pt x="1403469" y="503432"/>
                  </a:lnTo>
                  <a:lnTo>
                    <a:pt x="1416432" y="547904"/>
                  </a:lnTo>
                  <a:lnTo>
                    <a:pt x="1426679" y="593503"/>
                  </a:lnTo>
                  <a:lnTo>
                    <a:pt x="1434116" y="640132"/>
                  </a:lnTo>
                  <a:lnTo>
                    <a:pt x="1438648" y="687694"/>
                  </a:lnTo>
                  <a:lnTo>
                    <a:pt x="1440180" y="736092"/>
                  </a:lnTo>
                  <a:lnTo>
                    <a:pt x="1438648" y="784489"/>
                  </a:lnTo>
                  <a:lnTo>
                    <a:pt x="1434116" y="832051"/>
                  </a:lnTo>
                  <a:lnTo>
                    <a:pt x="1426679" y="878680"/>
                  </a:lnTo>
                  <a:lnTo>
                    <a:pt x="1416432" y="924279"/>
                  </a:lnTo>
                  <a:lnTo>
                    <a:pt x="1403469" y="968751"/>
                  </a:lnTo>
                  <a:lnTo>
                    <a:pt x="1387886" y="1012000"/>
                  </a:lnTo>
                  <a:lnTo>
                    <a:pt x="1369777" y="1053928"/>
                  </a:lnTo>
                  <a:lnTo>
                    <a:pt x="1349238" y="1094437"/>
                  </a:lnTo>
                  <a:lnTo>
                    <a:pt x="1326362" y="1133432"/>
                  </a:lnTo>
                  <a:lnTo>
                    <a:pt x="1301246" y="1170816"/>
                  </a:lnTo>
                  <a:lnTo>
                    <a:pt x="1273983" y="1206490"/>
                  </a:lnTo>
                  <a:lnTo>
                    <a:pt x="1244669" y="1240358"/>
                  </a:lnTo>
                  <a:lnTo>
                    <a:pt x="1213398" y="1272324"/>
                  </a:lnTo>
                  <a:lnTo>
                    <a:pt x="1180266" y="1302290"/>
                  </a:lnTo>
                  <a:lnTo>
                    <a:pt x="1145368" y="1330159"/>
                  </a:lnTo>
                  <a:lnTo>
                    <a:pt x="1108797" y="1355834"/>
                  </a:lnTo>
                  <a:lnTo>
                    <a:pt x="1070650" y="1379218"/>
                  </a:lnTo>
                  <a:lnTo>
                    <a:pt x="1031021" y="1400215"/>
                  </a:lnTo>
                  <a:lnTo>
                    <a:pt x="990005" y="1418727"/>
                  </a:lnTo>
                  <a:lnTo>
                    <a:pt x="947696" y="1434657"/>
                  </a:lnTo>
                  <a:lnTo>
                    <a:pt x="904190" y="1447908"/>
                  </a:lnTo>
                  <a:lnTo>
                    <a:pt x="859581" y="1458383"/>
                  </a:lnTo>
                  <a:lnTo>
                    <a:pt x="813965" y="1465985"/>
                  </a:lnTo>
                  <a:lnTo>
                    <a:pt x="767436" y="1470618"/>
                  </a:lnTo>
                  <a:lnTo>
                    <a:pt x="720090" y="1472184"/>
                  </a:lnTo>
                  <a:lnTo>
                    <a:pt x="672743" y="1470618"/>
                  </a:lnTo>
                  <a:lnTo>
                    <a:pt x="626214" y="1465985"/>
                  </a:lnTo>
                  <a:lnTo>
                    <a:pt x="580598" y="1458383"/>
                  </a:lnTo>
                  <a:lnTo>
                    <a:pt x="535989" y="1447908"/>
                  </a:lnTo>
                  <a:lnTo>
                    <a:pt x="492483" y="1434657"/>
                  </a:lnTo>
                  <a:lnTo>
                    <a:pt x="450174" y="1418727"/>
                  </a:lnTo>
                  <a:lnTo>
                    <a:pt x="409158" y="1400215"/>
                  </a:lnTo>
                  <a:lnTo>
                    <a:pt x="369529" y="1379218"/>
                  </a:lnTo>
                  <a:lnTo>
                    <a:pt x="331382" y="1355834"/>
                  </a:lnTo>
                  <a:lnTo>
                    <a:pt x="294811" y="1330159"/>
                  </a:lnTo>
                  <a:lnTo>
                    <a:pt x="259913" y="1302290"/>
                  </a:lnTo>
                  <a:lnTo>
                    <a:pt x="226781" y="1272324"/>
                  </a:lnTo>
                  <a:lnTo>
                    <a:pt x="195510" y="1240358"/>
                  </a:lnTo>
                  <a:lnTo>
                    <a:pt x="166196" y="1206490"/>
                  </a:lnTo>
                  <a:lnTo>
                    <a:pt x="138933" y="1170816"/>
                  </a:lnTo>
                  <a:lnTo>
                    <a:pt x="113817" y="1133432"/>
                  </a:lnTo>
                  <a:lnTo>
                    <a:pt x="90941" y="1094437"/>
                  </a:lnTo>
                  <a:lnTo>
                    <a:pt x="70402" y="1053928"/>
                  </a:lnTo>
                  <a:lnTo>
                    <a:pt x="52293" y="1012000"/>
                  </a:lnTo>
                  <a:lnTo>
                    <a:pt x="36710" y="968751"/>
                  </a:lnTo>
                  <a:lnTo>
                    <a:pt x="23747" y="924279"/>
                  </a:lnTo>
                  <a:lnTo>
                    <a:pt x="13500" y="878680"/>
                  </a:lnTo>
                  <a:lnTo>
                    <a:pt x="6063" y="832051"/>
                  </a:lnTo>
                  <a:lnTo>
                    <a:pt x="1531" y="784489"/>
                  </a:lnTo>
                  <a:lnTo>
                    <a:pt x="0" y="736092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923276" y="10832591"/>
              <a:ext cx="996950" cy="1019810"/>
            </a:xfrm>
            <a:custGeom>
              <a:avLst/>
              <a:gdLst/>
              <a:ahLst/>
              <a:cxnLst/>
              <a:rect l="l" t="t" r="r" b="b"/>
              <a:pathLst>
                <a:path w="996950" h="1019809">
                  <a:moveTo>
                    <a:pt x="498348" y="0"/>
                  </a:moveTo>
                  <a:lnTo>
                    <a:pt x="450353" y="2333"/>
                  </a:lnTo>
                  <a:lnTo>
                    <a:pt x="403649" y="9191"/>
                  </a:lnTo>
                  <a:lnTo>
                    <a:pt x="358444" y="20361"/>
                  </a:lnTo>
                  <a:lnTo>
                    <a:pt x="314949" y="35628"/>
                  </a:lnTo>
                  <a:lnTo>
                    <a:pt x="273370" y="54779"/>
                  </a:lnTo>
                  <a:lnTo>
                    <a:pt x="233918" y="77600"/>
                  </a:lnTo>
                  <a:lnTo>
                    <a:pt x="196801" y="103878"/>
                  </a:lnTo>
                  <a:lnTo>
                    <a:pt x="162228" y="133399"/>
                  </a:lnTo>
                  <a:lnTo>
                    <a:pt x="130407" y="165949"/>
                  </a:lnTo>
                  <a:lnTo>
                    <a:pt x="101549" y="201315"/>
                  </a:lnTo>
                  <a:lnTo>
                    <a:pt x="75860" y="239284"/>
                  </a:lnTo>
                  <a:lnTo>
                    <a:pt x="53550" y="279641"/>
                  </a:lnTo>
                  <a:lnTo>
                    <a:pt x="34829" y="322173"/>
                  </a:lnTo>
                  <a:lnTo>
                    <a:pt x="19904" y="366666"/>
                  </a:lnTo>
                  <a:lnTo>
                    <a:pt x="8985" y="412907"/>
                  </a:lnTo>
                  <a:lnTo>
                    <a:pt x="2281" y="460682"/>
                  </a:lnTo>
                  <a:lnTo>
                    <a:pt x="0" y="509777"/>
                  </a:lnTo>
                  <a:lnTo>
                    <a:pt x="2281" y="558873"/>
                  </a:lnTo>
                  <a:lnTo>
                    <a:pt x="8985" y="606648"/>
                  </a:lnTo>
                  <a:lnTo>
                    <a:pt x="19904" y="652889"/>
                  </a:lnTo>
                  <a:lnTo>
                    <a:pt x="34829" y="697382"/>
                  </a:lnTo>
                  <a:lnTo>
                    <a:pt x="53550" y="739914"/>
                  </a:lnTo>
                  <a:lnTo>
                    <a:pt x="75860" y="780271"/>
                  </a:lnTo>
                  <a:lnTo>
                    <a:pt x="101549" y="818240"/>
                  </a:lnTo>
                  <a:lnTo>
                    <a:pt x="130407" y="853606"/>
                  </a:lnTo>
                  <a:lnTo>
                    <a:pt x="162228" y="886156"/>
                  </a:lnTo>
                  <a:lnTo>
                    <a:pt x="196801" y="915677"/>
                  </a:lnTo>
                  <a:lnTo>
                    <a:pt x="233918" y="941955"/>
                  </a:lnTo>
                  <a:lnTo>
                    <a:pt x="273370" y="964776"/>
                  </a:lnTo>
                  <a:lnTo>
                    <a:pt x="314949" y="983927"/>
                  </a:lnTo>
                  <a:lnTo>
                    <a:pt x="358444" y="999194"/>
                  </a:lnTo>
                  <a:lnTo>
                    <a:pt x="403649" y="1010364"/>
                  </a:lnTo>
                  <a:lnTo>
                    <a:pt x="450353" y="1017222"/>
                  </a:lnTo>
                  <a:lnTo>
                    <a:pt x="498348" y="1019555"/>
                  </a:lnTo>
                  <a:lnTo>
                    <a:pt x="546342" y="1017222"/>
                  </a:lnTo>
                  <a:lnTo>
                    <a:pt x="593046" y="1010364"/>
                  </a:lnTo>
                  <a:lnTo>
                    <a:pt x="638251" y="999194"/>
                  </a:lnTo>
                  <a:lnTo>
                    <a:pt x="681746" y="983927"/>
                  </a:lnTo>
                  <a:lnTo>
                    <a:pt x="723325" y="964776"/>
                  </a:lnTo>
                  <a:lnTo>
                    <a:pt x="762777" y="941955"/>
                  </a:lnTo>
                  <a:lnTo>
                    <a:pt x="799894" y="915677"/>
                  </a:lnTo>
                  <a:lnTo>
                    <a:pt x="834467" y="886156"/>
                  </a:lnTo>
                  <a:lnTo>
                    <a:pt x="866288" y="853606"/>
                  </a:lnTo>
                  <a:lnTo>
                    <a:pt x="895146" y="818240"/>
                  </a:lnTo>
                  <a:lnTo>
                    <a:pt x="920835" y="780271"/>
                  </a:lnTo>
                  <a:lnTo>
                    <a:pt x="943145" y="739914"/>
                  </a:lnTo>
                  <a:lnTo>
                    <a:pt x="961866" y="697382"/>
                  </a:lnTo>
                  <a:lnTo>
                    <a:pt x="976791" y="652889"/>
                  </a:lnTo>
                  <a:lnTo>
                    <a:pt x="987710" y="606648"/>
                  </a:lnTo>
                  <a:lnTo>
                    <a:pt x="994414" y="558873"/>
                  </a:lnTo>
                  <a:lnTo>
                    <a:pt x="996696" y="509777"/>
                  </a:lnTo>
                  <a:lnTo>
                    <a:pt x="994414" y="460682"/>
                  </a:lnTo>
                  <a:lnTo>
                    <a:pt x="987710" y="412907"/>
                  </a:lnTo>
                  <a:lnTo>
                    <a:pt x="976791" y="366666"/>
                  </a:lnTo>
                  <a:lnTo>
                    <a:pt x="961866" y="322173"/>
                  </a:lnTo>
                  <a:lnTo>
                    <a:pt x="943145" y="279641"/>
                  </a:lnTo>
                  <a:lnTo>
                    <a:pt x="920835" y="239284"/>
                  </a:lnTo>
                  <a:lnTo>
                    <a:pt x="895146" y="201315"/>
                  </a:lnTo>
                  <a:lnTo>
                    <a:pt x="866288" y="165949"/>
                  </a:lnTo>
                  <a:lnTo>
                    <a:pt x="834467" y="133399"/>
                  </a:lnTo>
                  <a:lnTo>
                    <a:pt x="799894" y="103878"/>
                  </a:lnTo>
                  <a:lnTo>
                    <a:pt x="762777" y="77600"/>
                  </a:lnTo>
                  <a:lnTo>
                    <a:pt x="723325" y="54779"/>
                  </a:lnTo>
                  <a:lnTo>
                    <a:pt x="681746" y="35628"/>
                  </a:lnTo>
                  <a:lnTo>
                    <a:pt x="638251" y="20361"/>
                  </a:lnTo>
                  <a:lnTo>
                    <a:pt x="593046" y="9191"/>
                  </a:lnTo>
                  <a:lnTo>
                    <a:pt x="546342" y="2333"/>
                  </a:lnTo>
                  <a:lnTo>
                    <a:pt x="498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7941918" y="11041988"/>
            <a:ext cx="944244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131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latin typeface="Calibri"/>
                <a:cs typeface="Calibri"/>
              </a:rPr>
              <a:t>The </a:t>
            </a:r>
            <a:r>
              <a:rPr sz="1400" b="1" spc="-10" dirty="0">
                <a:latin typeface="Calibri"/>
                <a:cs typeface="Calibri"/>
              </a:rPr>
              <a:t>Constitution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83" name="object 8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37831" y="10427207"/>
            <a:ext cx="630935" cy="629399"/>
          </a:xfrm>
          <a:prstGeom prst="rect">
            <a:avLst/>
          </a:prstGeom>
        </p:spPr>
      </p:pic>
      <p:grpSp>
        <p:nvGrpSpPr>
          <p:cNvPr id="86" name="object 86"/>
          <p:cNvGrpSpPr/>
          <p:nvPr/>
        </p:nvGrpSpPr>
        <p:grpSpPr>
          <a:xfrm>
            <a:off x="7834883" y="7391400"/>
            <a:ext cx="1452880" cy="1484630"/>
            <a:chOff x="7834883" y="7391400"/>
            <a:chExt cx="1452880" cy="1484630"/>
          </a:xfrm>
        </p:grpSpPr>
        <p:sp>
          <p:nvSpPr>
            <p:cNvPr id="87" name="object 87"/>
            <p:cNvSpPr/>
            <p:nvPr/>
          </p:nvSpPr>
          <p:spPr>
            <a:xfrm>
              <a:off x="7840979" y="7397495"/>
              <a:ext cx="1440180" cy="1472565"/>
            </a:xfrm>
            <a:custGeom>
              <a:avLst/>
              <a:gdLst/>
              <a:ahLst/>
              <a:cxnLst/>
              <a:rect l="l" t="t" r="r" b="b"/>
              <a:pathLst>
                <a:path w="1440179" h="1472565">
                  <a:moveTo>
                    <a:pt x="720090" y="0"/>
                  </a:moveTo>
                  <a:lnTo>
                    <a:pt x="672743" y="1565"/>
                  </a:lnTo>
                  <a:lnTo>
                    <a:pt x="626214" y="6198"/>
                  </a:lnTo>
                  <a:lnTo>
                    <a:pt x="580598" y="13800"/>
                  </a:lnTo>
                  <a:lnTo>
                    <a:pt x="535989" y="24275"/>
                  </a:lnTo>
                  <a:lnTo>
                    <a:pt x="492483" y="37526"/>
                  </a:lnTo>
                  <a:lnTo>
                    <a:pt x="450174" y="53456"/>
                  </a:lnTo>
                  <a:lnTo>
                    <a:pt x="409158" y="71968"/>
                  </a:lnTo>
                  <a:lnTo>
                    <a:pt x="369529" y="92965"/>
                  </a:lnTo>
                  <a:lnTo>
                    <a:pt x="331382" y="116349"/>
                  </a:lnTo>
                  <a:lnTo>
                    <a:pt x="294811" y="142024"/>
                  </a:lnTo>
                  <a:lnTo>
                    <a:pt x="259913" y="169893"/>
                  </a:lnTo>
                  <a:lnTo>
                    <a:pt x="226781" y="199859"/>
                  </a:lnTo>
                  <a:lnTo>
                    <a:pt x="195510" y="231825"/>
                  </a:lnTo>
                  <a:lnTo>
                    <a:pt x="166196" y="265693"/>
                  </a:lnTo>
                  <a:lnTo>
                    <a:pt x="138933" y="301367"/>
                  </a:lnTo>
                  <a:lnTo>
                    <a:pt x="113817" y="338751"/>
                  </a:lnTo>
                  <a:lnTo>
                    <a:pt x="90941" y="377746"/>
                  </a:lnTo>
                  <a:lnTo>
                    <a:pt x="70402" y="418255"/>
                  </a:lnTo>
                  <a:lnTo>
                    <a:pt x="52293" y="460183"/>
                  </a:lnTo>
                  <a:lnTo>
                    <a:pt x="36710" y="503432"/>
                  </a:lnTo>
                  <a:lnTo>
                    <a:pt x="23747" y="547904"/>
                  </a:lnTo>
                  <a:lnTo>
                    <a:pt x="13500" y="593503"/>
                  </a:lnTo>
                  <a:lnTo>
                    <a:pt x="6063" y="640132"/>
                  </a:lnTo>
                  <a:lnTo>
                    <a:pt x="1531" y="687694"/>
                  </a:lnTo>
                  <a:lnTo>
                    <a:pt x="0" y="736091"/>
                  </a:lnTo>
                  <a:lnTo>
                    <a:pt x="1531" y="784489"/>
                  </a:lnTo>
                  <a:lnTo>
                    <a:pt x="6063" y="832051"/>
                  </a:lnTo>
                  <a:lnTo>
                    <a:pt x="13500" y="878680"/>
                  </a:lnTo>
                  <a:lnTo>
                    <a:pt x="23747" y="924279"/>
                  </a:lnTo>
                  <a:lnTo>
                    <a:pt x="36710" y="968751"/>
                  </a:lnTo>
                  <a:lnTo>
                    <a:pt x="52293" y="1012000"/>
                  </a:lnTo>
                  <a:lnTo>
                    <a:pt x="70402" y="1053928"/>
                  </a:lnTo>
                  <a:lnTo>
                    <a:pt x="90941" y="1094437"/>
                  </a:lnTo>
                  <a:lnTo>
                    <a:pt x="113817" y="1133432"/>
                  </a:lnTo>
                  <a:lnTo>
                    <a:pt x="138933" y="1170816"/>
                  </a:lnTo>
                  <a:lnTo>
                    <a:pt x="166196" y="1206490"/>
                  </a:lnTo>
                  <a:lnTo>
                    <a:pt x="195510" y="1240358"/>
                  </a:lnTo>
                  <a:lnTo>
                    <a:pt x="226781" y="1272324"/>
                  </a:lnTo>
                  <a:lnTo>
                    <a:pt x="259913" y="1302290"/>
                  </a:lnTo>
                  <a:lnTo>
                    <a:pt x="294811" y="1330159"/>
                  </a:lnTo>
                  <a:lnTo>
                    <a:pt x="331382" y="1355834"/>
                  </a:lnTo>
                  <a:lnTo>
                    <a:pt x="369529" y="1379218"/>
                  </a:lnTo>
                  <a:lnTo>
                    <a:pt x="409158" y="1400215"/>
                  </a:lnTo>
                  <a:lnTo>
                    <a:pt x="450174" y="1418727"/>
                  </a:lnTo>
                  <a:lnTo>
                    <a:pt x="492483" y="1434657"/>
                  </a:lnTo>
                  <a:lnTo>
                    <a:pt x="535989" y="1447908"/>
                  </a:lnTo>
                  <a:lnTo>
                    <a:pt x="580598" y="1458383"/>
                  </a:lnTo>
                  <a:lnTo>
                    <a:pt x="626214" y="1465985"/>
                  </a:lnTo>
                  <a:lnTo>
                    <a:pt x="672743" y="1470618"/>
                  </a:lnTo>
                  <a:lnTo>
                    <a:pt x="720090" y="1472183"/>
                  </a:lnTo>
                  <a:lnTo>
                    <a:pt x="767436" y="1470618"/>
                  </a:lnTo>
                  <a:lnTo>
                    <a:pt x="813965" y="1465985"/>
                  </a:lnTo>
                  <a:lnTo>
                    <a:pt x="859581" y="1458383"/>
                  </a:lnTo>
                  <a:lnTo>
                    <a:pt x="904190" y="1447908"/>
                  </a:lnTo>
                  <a:lnTo>
                    <a:pt x="947696" y="1434657"/>
                  </a:lnTo>
                  <a:lnTo>
                    <a:pt x="990005" y="1418727"/>
                  </a:lnTo>
                  <a:lnTo>
                    <a:pt x="1031021" y="1400215"/>
                  </a:lnTo>
                  <a:lnTo>
                    <a:pt x="1070650" y="1379218"/>
                  </a:lnTo>
                  <a:lnTo>
                    <a:pt x="1108797" y="1355834"/>
                  </a:lnTo>
                  <a:lnTo>
                    <a:pt x="1145368" y="1330159"/>
                  </a:lnTo>
                  <a:lnTo>
                    <a:pt x="1180266" y="1302290"/>
                  </a:lnTo>
                  <a:lnTo>
                    <a:pt x="1213398" y="1272324"/>
                  </a:lnTo>
                  <a:lnTo>
                    <a:pt x="1244669" y="1240358"/>
                  </a:lnTo>
                  <a:lnTo>
                    <a:pt x="1273983" y="1206490"/>
                  </a:lnTo>
                  <a:lnTo>
                    <a:pt x="1301246" y="1170816"/>
                  </a:lnTo>
                  <a:lnTo>
                    <a:pt x="1326362" y="1133432"/>
                  </a:lnTo>
                  <a:lnTo>
                    <a:pt x="1349238" y="1094437"/>
                  </a:lnTo>
                  <a:lnTo>
                    <a:pt x="1369777" y="1053928"/>
                  </a:lnTo>
                  <a:lnTo>
                    <a:pt x="1387886" y="1012000"/>
                  </a:lnTo>
                  <a:lnTo>
                    <a:pt x="1403469" y="968751"/>
                  </a:lnTo>
                  <a:lnTo>
                    <a:pt x="1416432" y="924279"/>
                  </a:lnTo>
                  <a:lnTo>
                    <a:pt x="1426679" y="878680"/>
                  </a:lnTo>
                  <a:lnTo>
                    <a:pt x="1434116" y="832051"/>
                  </a:lnTo>
                  <a:lnTo>
                    <a:pt x="1438648" y="784489"/>
                  </a:lnTo>
                  <a:lnTo>
                    <a:pt x="1440180" y="736091"/>
                  </a:lnTo>
                  <a:lnTo>
                    <a:pt x="1438648" y="687694"/>
                  </a:lnTo>
                  <a:lnTo>
                    <a:pt x="1434116" y="640132"/>
                  </a:lnTo>
                  <a:lnTo>
                    <a:pt x="1426679" y="593503"/>
                  </a:lnTo>
                  <a:lnTo>
                    <a:pt x="1416432" y="547904"/>
                  </a:lnTo>
                  <a:lnTo>
                    <a:pt x="1403469" y="503432"/>
                  </a:lnTo>
                  <a:lnTo>
                    <a:pt x="1387886" y="460183"/>
                  </a:lnTo>
                  <a:lnTo>
                    <a:pt x="1369777" y="418255"/>
                  </a:lnTo>
                  <a:lnTo>
                    <a:pt x="1349238" y="377746"/>
                  </a:lnTo>
                  <a:lnTo>
                    <a:pt x="1326362" y="338751"/>
                  </a:lnTo>
                  <a:lnTo>
                    <a:pt x="1301246" y="301367"/>
                  </a:lnTo>
                  <a:lnTo>
                    <a:pt x="1273983" y="265693"/>
                  </a:lnTo>
                  <a:lnTo>
                    <a:pt x="1244669" y="231825"/>
                  </a:lnTo>
                  <a:lnTo>
                    <a:pt x="1213398" y="199859"/>
                  </a:lnTo>
                  <a:lnTo>
                    <a:pt x="1180266" y="169893"/>
                  </a:lnTo>
                  <a:lnTo>
                    <a:pt x="1145368" y="142024"/>
                  </a:lnTo>
                  <a:lnTo>
                    <a:pt x="1108797" y="116349"/>
                  </a:lnTo>
                  <a:lnTo>
                    <a:pt x="1070650" y="92965"/>
                  </a:lnTo>
                  <a:lnTo>
                    <a:pt x="1031021" y="71968"/>
                  </a:lnTo>
                  <a:lnTo>
                    <a:pt x="990005" y="53456"/>
                  </a:lnTo>
                  <a:lnTo>
                    <a:pt x="947696" y="37526"/>
                  </a:lnTo>
                  <a:lnTo>
                    <a:pt x="904190" y="24275"/>
                  </a:lnTo>
                  <a:lnTo>
                    <a:pt x="859581" y="13800"/>
                  </a:lnTo>
                  <a:lnTo>
                    <a:pt x="813965" y="6198"/>
                  </a:lnTo>
                  <a:lnTo>
                    <a:pt x="767436" y="1565"/>
                  </a:lnTo>
                  <a:lnTo>
                    <a:pt x="720090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840979" y="7397495"/>
              <a:ext cx="1440180" cy="1472565"/>
            </a:xfrm>
            <a:custGeom>
              <a:avLst/>
              <a:gdLst/>
              <a:ahLst/>
              <a:cxnLst/>
              <a:rect l="l" t="t" r="r" b="b"/>
              <a:pathLst>
                <a:path w="1440179" h="1472565">
                  <a:moveTo>
                    <a:pt x="0" y="736091"/>
                  </a:moveTo>
                  <a:lnTo>
                    <a:pt x="1531" y="687694"/>
                  </a:lnTo>
                  <a:lnTo>
                    <a:pt x="6063" y="640132"/>
                  </a:lnTo>
                  <a:lnTo>
                    <a:pt x="13500" y="593503"/>
                  </a:lnTo>
                  <a:lnTo>
                    <a:pt x="23747" y="547904"/>
                  </a:lnTo>
                  <a:lnTo>
                    <a:pt x="36710" y="503432"/>
                  </a:lnTo>
                  <a:lnTo>
                    <a:pt x="52293" y="460183"/>
                  </a:lnTo>
                  <a:lnTo>
                    <a:pt x="70402" y="418255"/>
                  </a:lnTo>
                  <a:lnTo>
                    <a:pt x="90941" y="377746"/>
                  </a:lnTo>
                  <a:lnTo>
                    <a:pt x="113817" y="338751"/>
                  </a:lnTo>
                  <a:lnTo>
                    <a:pt x="138933" y="301367"/>
                  </a:lnTo>
                  <a:lnTo>
                    <a:pt x="166196" y="265693"/>
                  </a:lnTo>
                  <a:lnTo>
                    <a:pt x="195510" y="231825"/>
                  </a:lnTo>
                  <a:lnTo>
                    <a:pt x="226781" y="199859"/>
                  </a:lnTo>
                  <a:lnTo>
                    <a:pt x="259913" y="169893"/>
                  </a:lnTo>
                  <a:lnTo>
                    <a:pt x="294811" y="142024"/>
                  </a:lnTo>
                  <a:lnTo>
                    <a:pt x="331382" y="116349"/>
                  </a:lnTo>
                  <a:lnTo>
                    <a:pt x="369529" y="92965"/>
                  </a:lnTo>
                  <a:lnTo>
                    <a:pt x="409158" y="71968"/>
                  </a:lnTo>
                  <a:lnTo>
                    <a:pt x="450174" y="53456"/>
                  </a:lnTo>
                  <a:lnTo>
                    <a:pt x="492483" y="37526"/>
                  </a:lnTo>
                  <a:lnTo>
                    <a:pt x="535989" y="24275"/>
                  </a:lnTo>
                  <a:lnTo>
                    <a:pt x="580598" y="13800"/>
                  </a:lnTo>
                  <a:lnTo>
                    <a:pt x="626214" y="6198"/>
                  </a:lnTo>
                  <a:lnTo>
                    <a:pt x="672743" y="1565"/>
                  </a:lnTo>
                  <a:lnTo>
                    <a:pt x="720090" y="0"/>
                  </a:lnTo>
                  <a:lnTo>
                    <a:pt x="767436" y="1565"/>
                  </a:lnTo>
                  <a:lnTo>
                    <a:pt x="813965" y="6198"/>
                  </a:lnTo>
                  <a:lnTo>
                    <a:pt x="859581" y="13800"/>
                  </a:lnTo>
                  <a:lnTo>
                    <a:pt x="904190" y="24275"/>
                  </a:lnTo>
                  <a:lnTo>
                    <a:pt x="947696" y="37526"/>
                  </a:lnTo>
                  <a:lnTo>
                    <a:pt x="990005" y="53456"/>
                  </a:lnTo>
                  <a:lnTo>
                    <a:pt x="1031021" y="71968"/>
                  </a:lnTo>
                  <a:lnTo>
                    <a:pt x="1070650" y="92965"/>
                  </a:lnTo>
                  <a:lnTo>
                    <a:pt x="1108797" y="116349"/>
                  </a:lnTo>
                  <a:lnTo>
                    <a:pt x="1145368" y="142024"/>
                  </a:lnTo>
                  <a:lnTo>
                    <a:pt x="1180266" y="169893"/>
                  </a:lnTo>
                  <a:lnTo>
                    <a:pt x="1213398" y="199859"/>
                  </a:lnTo>
                  <a:lnTo>
                    <a:pt x="1244669" y="231825"/>
                  </a:lnTo>
                  <a:lnTo>
                    <a:pt x="1273983" y="265693"/>
                  </a:lnTo>
                  <a:lnTo>
                    <a:pt x="1301246" y="301367"/>
                  </a:lnTo>
                  <a:lnTo>
                    <a:pt x="1326362" y="338751"/>
                  </a:lnTo>
                  <a:lnTo>
                    <a:pt x="1349238" y="377746"/>
                  </a:lnTo>
                  <a:lnTo>
                    <a:pt x="1369777" y="418255"/>
                  </a:lnTo>
                  <a:lnTo>
                    <a:pt x="1387886" y="460183"/>
                  </a:lnTo>
                  <a:lnTo>
                    <a:pt x="1403469" y="503432"/>
                  </a:lnTo>
                  <a:lnTo>
                    <a:pt x="1416432" y="547904"/>
                  </a:lnTo>
                  <a:lnTo>
                    <a:pt x="1426679" y="593503"/>
                  </a:lnTo>
                  <a:lnTo>
                    <a:pt x="1434116" y="640132"/>
                  </a:lnTo>
                  <a:lnTo>
                    <a:pt x="1438648" y="687694"/>
                  </a:lnTo>
                  <a:lnTo>
                    <a:pt x="1440180" y="736091"/>
                  </a:lnTo>
                  <a:lnTo>
                    <a:pt x="1438648" y="784489"/>
                  </a:lnTo>
                  <a:lnTo>
                    <a:pt x="1434116" y="832051"/>
                  </a:lnTo>
                  <a:lnTo>
                    <a:pt x="1426679" y="878680"/>
                  </a:lnTo>
                  <a:lnTo>
                    <a:pt x="1416432" y="924279"/>
                  </a:lnTo>
                  <a:lnTo>
                    <a:pt x="1403469" y="968751"/>
                  </a:lnTo>
                  <a:lnTo>
                    <a:pt x="1387886" y="1012000"/>
                  </a:lnTo>
                  <a:lnTo>
                    <a:pt x="1369777" y="1053928"/>
                  </a:lnTo>
                  <a:lnTo>
                    <a:pt x="1349238" y="1094437"/>
                  </a:lnTo>
                  <a:lnTo>
                    <a:pt x="1326362" y="1133432"/>
                  </a:lnTo>
                  <a:lnTo>
                    <a:pt x="1301246" y="1170816"/>
                  </a:lnTo>
                  <a:lnTo>
                    <a:pt x="1273983" y="1206490"/>
                  </a:lnTo>
                  <a:lnTo>
                    <a:pt x="1244669" y="1240358"/>
                  </a:lnTo>
                  <a:lnTo>
                    <a:pt x="1213398" y="1272324"/>
                  </a:lnTo>
                  <a:lnTo>
                    <a:pt x="1180266" y="1302290"/>
                  </a:lnTo>
                  <a:lnTo>
                    <a:pt x="1145368" y="1330159"/>
                  </a:lnTo>
                  <a:lnTo>
                    <a:pt x="1108797" y="1355834"/>
                  </a:lnTo>
                  <a:lnTo>
                    <a:pt x="1070650" y="1379218"/>
                  </a:lnTo>
                  <a:lnTo>
                    <a:pt x="1031021" y="1400215"/>
                  </a:lnTo>
                  <a:lnTo>
                    <a:pt x="990005" y="1418727"/>
                  </a:lnTo>
                  <a:lnTo>
                    <a:pt x="947696" y="1434657"/>
                  </a:lnTo>
                  <a:lnTo>
                    <a:pt x="904190" y="1447908"/>
                  </a:lnTo>
                  <a:lnTo>
                    <a:pt x="859581" y="1458383"/>
                  </a:lnTo>
                  <a:lnTo>
                    <a:pt x="813965" y="1465985"/>
                  </a:lnTo>
                  <a:lnTo>
                    <a:pt x="767436" y="1470618"/>
                  </a:lnTo>
                  <a:lnTo>
                    <a:pt x="720090" y="1472183"/>
                  </a:lnTo>
                  <a:lnTo>
                    <a:pt x="672743" y="1470618"/>
                  </a:lnTo>
                  <a:lnTo>
                    <a:pt x="626214" y="1465985"/>
                  </a:lnTo>
                  <a:lnTo>
                    <a:pt x="580598" y="1458383"/>
                  </a:lnTo>
                  <a:lnTo>
                    <a:pt x="535989" y="1447908"/>
                  </a:lnTo>
                  <a:lnTo>
                    <a:pt x="492483" y="1434657"/>
                  </a:lnTo>
                  <a:lnTo>
                    <a:pt x="450174" y="1418727"/>
                  </a:lnTo>
                  <a:lnTo>
                    <a:pt x="409158" y="1400215"/>
                  </a:lnTo>
                  <a:lnTo>
                    <a:pt x="369529" y="1379218"/>
                  </a:lnTo>
                  <a:lnTo>
                    <a:pt x="331382" y="1355834"/>
                  </a:lnTo>
                  <a:lnTo>
                    <a:pt x="294811" y="1330159"/>
                  </a:lnTo>
                  <a:lnTo>
                    <a:pt x="259913" y="1302290"/>
                  </a:lnTo>
                  <a:lnTo>
                    <a:pt x="226781" y="1272324"/>
                  </a:lnTo>
                  <a:lnTo>
                    <a:pt x="195510" y="1240358"/>
                  </a:lnTo>
                  <a:lnTo>
                    <a:pt x="166196" y="1206490"/>
                  </a:lnTo>
                  <a:lnTo>
                    <a:pt x="138933" y="1170816"/>
                  </a:lnTo>
                  <a:lnTo>
                    <a:pt x="113817" y="1133432"/>
                  </a:lnTo>
                  <a:lnTo>
                    <a:pt x="90941" y="1094437"/>
                  </a:lnTo>
                  <a:lnTo>
                    <a:pt x="70402" y="1053928"/>
                  </a:lnTo>
                  <a:lnTo>
                    <a:pt x="52293" y="1012000"/>
                  </a:lnTo>
                  <a:lnTo>
                    <a:pt x="36710" y="968751"/>
                  </a:lnTo>
                  <a:lnTo>
                    <a:pt x="23747" y="924279"/>
                  </a:lnTo>
                  <a:lnTo>
                    <a:pt x="13500" y="878680"/>
                  </a:lnTo>
                  <a:lnTo>
                    <a:pt x="6063" y="832051"/>
                  </a:lnTo>
                  <a:lnTo>
                    <a:pt x="1531" y="784489"/>
                  </a:lnTo>
                  <a:lnTo>
                    <a:pt x="0" y="736091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8051291" y="7624572"/>
              <a:ext cx="996950" cy="1018540"/>
            </a:xfrm>
            <a:custGeom>
              <a:avLst/>
              <a:gdLst/>
              <a:ahLst/>
              <a:cxnLst/>
              <a:rect l="l" t="t" r="r" b="b"/>
              <a:pathLst>
                <a:path w="996950" h="1018540">
                  <a:moveTo>
                    <a:pt x="498348" y="0"/>
                  </a:moveTo>
                  <a:lnTo>
                    <a:pt x="450353" y="2330"/>
                  </a:lnTo>
                  <a:lnTo>
                    <a:pt x="403649" y="9178"/>
                  </a:lnTo>
                  <a:lnTo>
                    <a:pt x="358444" y="20330"/>
                  </a:lnTo>
                  <a:lnTo>
                    <a:pt x="314949" y="35574"/>
                  </a:lnTo>
                  <a:lnTo>
                    <a:pt x="273370" y="54697"/>
                  </a:lnTo>
                  <a:lnTo>
                    <a:pt x="233918" y="77484"/>
                  </a:lnTo>
                  <a:lnTo>
                    <a:pt x="196801" y="103722"/>
                  </a:lnTo>
                  <a:lnTo>
                    <a:pt x="162228" y="133199"/>
                  </a:lnTo>
                  <a:lnTo>
                    <a:pt x="130407" y="165700"/>
                  </a:lnTo>
                  <a:lnTo>
                    <a:pt x="101549" y="201014"/>
                  </a:lnTo>
                  <a:lnTo>
                    <a:pt x="75860" y="238925"/>
                  </a:lnTo>
                  <a:lnTo>
                    <a:pt x="53550" y="279222"/>
                  </a:lnTo>
                  <a:lnTo>
                    <a:pt x="34829" y="321690"/>
                  </a:lnTo>
                  <a:lnTo>
                    <a:pt x="19904" y="366117"/>
                  </a:lnTo>
                  <a:lnTo>
                    <a:pt x="8985" y="412289"/>
                  </a:lnTo>
                  <a:lnTo>
                    <a:pt x="2281" y="459993"/>
                  </a:lnTo>
                  <a:lnTo>
                    <a:pt x="0" y="509015"/>
                  </a:lnTo>
                  <a:lnTo>
                    <a:pt x="2281" y="558038"/>
                  </a:lnTo>
                  <a:lnTo>
                    <a:pt x="8985" y="605742"/>
                  </a:lnTo>
                  <a:lnTo>
                    <a:pt x="19904" y="651914"/>
                  </a:lnTo>
                  <a:lnTo>
                    <a:pt x="34829" y="696341"/>
                  </a:lnTo>
                  <a:lnTo>
                    <a:pt x="53550" y="738809"/>
                  </a:lnTo>
                  <a:lnTo>
                    <a:pt x="75860" y="779106"/>
                  </a:lnTo>
                  <a:lnTo>
                    <a:pt x="101549" y="817017"/>
                  </a:lnTo>
                  <a:lnTo>
                    <a:pt x="130407" y="852331"/>
                  </a:lnTo>
                  <a:lnTo>
                    <a:pt x="162228" y="884832"/>
                  </a:lnTo>
                  <a:lnTo>
                    <a:pt x="196801" y="914309"/>
                  </a:lnTo>
                  <a:lnTo>
                    <a:pt x="233918" y="940547"/>
                  </a:lnTo>
                  <a:lnTo>
                    <a:pt x="273370" y="963334"/>
                  </a:lnTo>
                  <a:lnTo>
                    <a:pt x="314949" y="982457"/>
                  </a:lnTo>
                  <a:lnTo>
                    <a:pt x="358444" y="997701"/>
                  </a:lnTo>
                  <a:lnTo>
                    <a:pt x="403649" y="1008853"/>
                  </a:lnTo>
                  <a:lnTo>
                    <a:pt x="450353" y="1015701"/>
                  </a:lnTo>
                  <a:lnTo>
                    <a:pt x="498348" y="1018031"/>
                  </a:lnTo>
                  <a:lnTo>
                    <a:pt x="546342" y="1015701"/>
                  </a:lnTo>
                  <a:lnTo>
                    <a:pt x="593046" y="1008853"/>
                  </a:lnTo>
                  <a:lnTo>
                    <a:pt x="638251" y="997701"/>
                  </a:lnTo>
                  <a:lnTo>
                    <a:pt x="681746" y="982457"/>
                  </a:lnTo>
                  <a:lnTo>
                    <a:pt x="723325" y="963334"/>
                  </a:lnTo>
                  <a:lnTo>
                    <a:pt x="762777" y="940547"/>
                  </a:lnTo>
                  <a:lnTo>
                    <a:pt x="799894" y="914309"/>
                  </a:lnTo>
                  <a:lnTo>
                    <a:pt x="834467" y="884832"/>
                  </a:lnTo>
                  <a:lnTo>
                    <a:pt x="866288" y="852331"/>
                  </a:lnTo>
                  <a:lnTo>
                    <a:pt x="895146" y="817017"/>
                  </a:lnTo>
                  <a:lnTo>
                    <a:pt x="920835" y="779106"/>
                  </a:lnTo>
                  <a:lnTo>
                    <a:pt x="943145" y="738809"/>
                  </a:lnTo>
                  <a:lnTo>
                    <a:pt x="961866" y="696341"/>
                  </a:lnTo>
                  <a:lnTo>
                    <a:pt x="976791" y="651914"/>
                  </a:lnTo>
                  <a:lnTo>
                    <a:pt x="987710" y="605742"/>
                  </a:lnTo>
                  <a:lnTo>
                    <a:pt x="994414" y="558038"/>
                  </a:lnTo>
                  <a:lnTo>
                    <a:pt x="996696" y="509015"/>
                  </a:lnTo>
                  <a:lnTo>
                    <a:pt x="994414" y="459993"/>
                  </a:lnTo>
                  <a:lnTo>
                    <a:pt x="987710" y="412289"/>
                  </a:lnTo>
                  <a:lnTo>
                    <a:pt x="976791" y="366117"/>
                  </a:lnTo>
                  <a:lnTo>
                    <a:pt x="961866" y="321690"/>
                  </a:lnTo>
                  <a:lnTo>
                    <a:pt x="943145" y="279222"/>
                  </a:lnTo>
                  <a:lnTo>
                    <a:pt x="920835" y="238925"/>
                  </a:lnTo>
                  <a:lnTo>
                    <a:pt x="895146" y="201014"/>
                  </a:lnTo>
                  <a:lnTo>
                    <a:pt x="866288" y="165700"/>
                  </a:lnTo>
                  <a:lnTo>
                    <a:pt x="834467" y="133199"/>
                  </a:lnTo>
                  <a:lnTo>
                    <a:pt x="799894" y="103722"/>
                  </a:lnTo>
                  <a:lnTo>
                    <a:pt x="762777" y="77484"/>
                  </a:lnTo>
                  <a:lnTo>
                    <a:pt x="723325" y="54697"/>
                  </a:lnTo>
                  <a:lnTo>
                    <a:pt x="681746" y="35574"/>
                  </a:lnTo>
                  <a:lnTo>
                    <a:pt x="638251" y="20330"/>
                  </a:lnTo>
                  <a:lnTo>
                    <a:pt x="593046" y="9178"/>
                  </a:lnTo>
                  <a:lnTo>
                    <a:pt x="546342" y="2330"/>
                  </a:lnTo>
                  <a:lnTo>
                    <a:pt x="498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8076098" y="7784703"/>
            <a:ext cx="96710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5"/>
              </a:spcBef>
            </a:pPr>
            <a:r>
              <a:rPr lang="en-GB" sz="1400" b="1" spc="-10" dirty="0">
                <a:latin typeface="Calibri"/>
                <a:cs typeface="Calibri"/>
              </a:rPr>
              <a:t>The Presidency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635254" y="6293865"/>
            <a:ext cx="1454785" cy="1485265"/>
            <a:chOff x="635254" y="6293865"/>
            <a:chExt cx="1454785" cy="1485265"/>
          </a:xfrm>
        </p:grpSpPr>
        <p:sp>
          <p:nvSpPr>
            <p:cNvPr id="92" name="object 92"/>
            <p:cNvSpPr/>
            <p:nvPr/>
          </p:nvSpPr>
          <p:spPr>
            <a:xfrm>
              <a:off x="641604" y="6300215"/>
              <a:ext cx="1442085" cy="1472565"/>
            </a:xfrm>
            <a:custGeom>
              <a:avLst/>
              <a:gdLst/>
              <a:ahLst/>
              <a:cxnLst/>
              <a:rect l="l" t="t" r="r" b="b"/>
              <a:pathLst>
                <a:path w="1442085" h="1472565">
                  <a:moveTo>
                    <a:pt x="720852" y="0"/>
                  </a:moveTo>
                  <a:lnTo>
                    <a:pt x="673455" y="1565"/>
                  </a:lnTo>
                  <a:lnTo>
                    <a:pt x="626877" y="6198"/>
                  </a:lnTo>
                  <a:lnTo>
                    <a:pt x="581213" y="13800"/>
                  </a:lnTo>
                  <a:lnTo>
                    <a:pt x="536557" y="24275"/>
                  </a:lnTo>
                  <a:lnTo>
                    <a:pt x="493005" y="37526"/>
                  </a:lnTo>
                  <a:lnTo>
                    <a:pt x="450652" y="53456"/>
                  </a:lnTo>
                  <a:lnTo>
                    <a:pt x="409592" y="71968"/>
                  </a:lnTo>
                  <a:lnTo>
                    <a:pt x="369921" y="92965"/>
                  </a:lnTo>
                  <a:lnTo>
                    <a:pt x="331733" y="116349"/>
                  </a:lnTo>
                  <a:lnTo>
                    <a:pt x="295124" y="142024"/>
                  </a:lnTo>
                  <a:lnTo>
                    <a:pt x="260188" y="169893"/>
                  </a:lnTo>
                  <a:lnTo>
                    <a:pt x="227021" y="199859"/>
                  </a:lnTo>
                  <a:lnTo>
                    <a:pt x="195718" y="231825"/>
                  </a:lnTo>
                  <a:lnTo>
                    <a:pt x="166373" y="265693"/>
                  </a:lnTo>
                  <a:lnTo>
                    <a:pt x="139081" y="301367"/>
                  </a:lnTo>
                  <a:lnTo>
                    <a:pt x="113938" y="338751"/>
                  </a:lnTo>
                  <a:lnTo>
                    <a:pt x="91038" y="377746"/>
                  </a:lnTo>
                  <a:lnTo>
                    <a:pt x="70476" y="418255"/>
                  </a:lnTo>
                  <a:lnTo>
                    <a:pt x="52348" y="460183"/>
                  </a:lnTo>
                  <a:lnTo>
                    <a:pt x="36749" y="503432"/>
                  </a:lnTo>
                  <a:lnTo>
                    <a:pt x="23772" y="547904"/>
                  </a:lnTo>
                  <a:lnTo>
                    <a:pt x="13514" y="593503"/>
                  </a:lnTo>
                  <a:lnTo>
                    <a:pt x="6069" y="640132"/>
                  </a:lnTo>
                  <a:lnTo>
                    <a:pt x="1533" y="687694"/>
                  </a:lnTo>
                  <a:lnTo>
                    <a:pt x="0" y="736091"/>
                  </a:lnTo>
                  <a:lnTo>
                    <a:pt x="1533" y="784489"/>
                  </a:lnTo>
                  <a:lnTo>
                    <a:pt x="6069" y="832051"/>
                  </a:lnTo>
                  <a:lnTo>
                    <a:pt x="13514" y="878680"/>
                  </a:lnTo>
                  <a:lnTo>
                    <a:pt x="23772" y="924279"/>
                  </a:lnTo>
                  <a:lnTo>
                    <a:pt x="36749" y="968751"/>
                  </a:lnTo>
                  <a:lnTo>
                    <a:pt x="52348" y="1012000"/>
                  </a:lnTo>
                  <a:lnTo>
                    <a:pt x="70476" y="1053928"/>
                  </a:lnTo>
                  <a:lnTo>
                    <a:pt x="91038" y="1094437"/>
                  </a:lnTo>
                  <a:lnTo>
                    <a:pt x="113938" y="1133432"/>
                  </a:lnTo>
                  <a:lnTo>
                    <a:pt x="139081" y="1170816"/>
                  </a:lnTo>
                  <a:lnTo>
                    <a:pt x="166373" y="1206490"/>
                  </a:lnTo>
                  <a:lnTo>
                    <a:pt x="195718" y="1240358"/>
                  </a:lnTo>
                  <a:lnTo>
                    <a:pt x="227021" y="1272324"/>
                  </a:lnTo>
                  <a:lnTo>
                    <a:pt x="260188" y="1302290"/>
                  </a:lnTo>
                  <a:lnTo>
                    <a:pt x="295124" y="1330159"/>
                  </a:lnTo>
                  <a:lnTo>
                    <a:pt x="331733" y="1355834"/>
                  </a:lnTo>
                  <a:lnTo>
                    <a:pt x="369921" y="1379218"/>
                  </a:lnTo>
                  <a:lnTo>
                    <a:pt x="409592" y="1400215"/>
                  </a:lnTo>
                  <a:lnTo>
                    <a:pt x="450652" y="1418727"/>
                  </a:lnTo>
                  <a:lnTo>
                    <a:pt x="493005" y="1434657"/>
                  </a:lnTo>
                  <a:lnTo>
                    <a:pt x="536557" y="1447908"/>
                  </a:lnTo>
                  <a:lnTo>
                    <a:pt x="581213" y="1458383"/>
                  </a:lnTo>
                  <a:lnTo>
                    <a:pt x="626877" y="1465985"/>
                  </a:lnTo>
                  <a:lnTo>
                    <a:pt x="673455" y="1470618"/>
                  </a:lnTo>
                  <a:lnTo>
                    <a:pt x="720852" y="1472183"/>
                  </a:lnTo>
                  <a:lnTo>
                    <a:pt x="768248" y="1470618"/>
                  </a:lnTo>
                  <a:lnTo>
                    <a:pt x="814826" y="1465985"/>
                  </a:lnTo>
                  <a:lnTo>
                    <a:pt x="860490" y="1458383"/>
                  </a:lnTo>
                  <a:lnTo>
                    <a:pt x="905146" y="1447908"/>
                  </a:lnTo>
                  <a:lnTo>
                    <a:pt x="948698" y="1434657"/>
                  </a:lnTo>
                  <a:lnTo>
                    <a:pt x="991051" y="1418727"/>
                  </a:lnTo>
                  <a:lnTo>
                    <a:pt x="1032111" y="1400215"/>
                  </a:lnTo>
                  <a:lnTo>
                    <a:pt x="1071782" y="1379218"/>
                  </a:lnTo>
                  <a:lnTo>
                    <a:pt x="1109970" y="1355834"/>
                  </a:lnTo>
                  <a:lnTo>
                    <a:pt x="1146579" y="1330159"/>
                  </a:lnTo>
                  <a:lnTo>
                    <a:pt x="1181515" y="1302290"/>
                  </a:lnTo>
                  <a:lnTo>
                    <a:pt x="1214682" y="1272324"/>
                  </a:lnTo>
                  <a:lnTo>
                    <a:pt x="1245985" y="1240358"/>
                  </a:lnTo>
                  <a:lnTo>
                    <a:pt x="1275330" y="1206490"/>
                  </a:lnTo>
                  <a:lnTo>
                    <a:pt x="1302622" y="1170816"/>
                  </a:lnTo>
                  <a:lnTo>
                    <a:pt x="1327765" y="1133432"/>
                  </a:lnTo>
                  <a:lnTo>
                    <a:pt x="1350665" y="1094437"/>
                  </a:lnTo>
                  <a:lnTo>
                    <a:pt x="1371227" y="1053928"/>
                  </a:lnTo>
                  <a:lnTo>
                    <a:pt x="1389355" y="1012000"/>
                  </a:lnTo>
                  <a:lnTo>
                    <a:pt x="1404954" y="968751"/>
                  </a:lnTo>
                  <a:lnTo>
                    <a:pt x="1417931" y="924279"/>
                  </a:lnTo>
                  <a:lnTo>
                    <a:pt x="1428189" y="878680"/>
                  </a:lnTo>
                  <a:lnTo>
                    <a:pt x="1435634" y="832051"/>
                  </a:lnTo>
                  <a:lnTo>
                    <a:pt x="1440170" y="784489"/>
                  </a:lnTo>
                  <a:lnTo>
                    <a:pt x="1441704" y="736091"/>
                  </a:lnTo>
                  <a:lnTo>
                    <a:pt x="1440170" y="687694"/>
                  </a:lnTo>
                  <a:lnTo>
                    <a:pt x="1435634" y="640132"/>
                  </a:lnTo>
                  <a:lnTo>
                    <a:pt x="1428189" y="593503"/>
                  </a:lnTo>
                  <a:lnTo>
                    <a:pt x="1417931" y="547904"/>
                  </a:lnTo>
                  <a:lnTo>
                    <a:pt x="1404954" y="503432"/>
                  </a:lnTo>
                  <a:lnTo>
                    <a:pt x="1389355" y="460183"/>
                  </a:lnTo>
                  <a:lnTo>
                    <a:pt x="1371227" y="418255"/>
                  </a:lnTo>
                  <a:lnTo>
                    <a:pt x="1350665" y="377746"/>
                  </a:lnTo>
                  <a:lnTo>
                    <a:pt x="1327765" y="338751"/>
                  </a:lnTo>
                  <a:lnTo>
                    <a:pt x="1302622" y="301367"/>
                  </a:lnTo>
                  <a:lnTo>
                    <a:pt x="1275330" y="265693"/>
                  </a:lnTo>
                  <a:lnTo>
                    <a:pt x="1245985" y="231825"/>
                  </a:lnTo>
                  <a:lnTo>
                    <a:pt x="1214682" y="199859"/>
                  </a:lnTo>
                  <a:lnTo>
                    <a:pt x="1181515" y="169893"/>
                  </a:lnTo>
                  <a:lnTo>
                    <a:pt x="1146579" y="142024"/>
                  </a:lnTo>
                  <a:lnTo>
                    <a:pt x="1109970" y="116349"/>
                  </a:lnTo>
                  <a:lnTo>
                    <a:pt x="1071782" y="92965"/>
                  </a:lnTo>
                  <a:lnTo>
                    <a:pt x="1032111" y="71968"/>
                  </a:lnTo>
                  <a:lnTo>
                    <a:pt x="991051" y="53456"/>
                  </a:lnTo>
                  <a:lnTo>
                    <a:pt x="948698" y="37526"/>
                  </a:lnTo>
                  <a:lnTo>
                    <a:pt x="905146" y="24275"/>
                  </a:lnTo>
                  <a:lnTo>
                    <a:pt x="860490" y="13800"/>
                  </a:lnTo>
                  <a:lnTo>
                    <a:pt x="814826" y="6198"/>
                  </a:lnTo>
                  <a:lnTo>
                    <a:pt x="768248" y="1565"/>
                  </a:lnTo>
                  <a:lnTo>
                    <a:pt x="720852" y="0"/>
                  </a:lnTo>
                  <a:close/>
                </a:path>
              </a:pathLst>
            </a:custGeom>
            <a:solidFill>
              <a:srgbClr val="603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41604" y="6300215"/>
              <a:ext cx="1442085" cy="1472565"/>
            </a:xfrm>
            <a:custGeom>
              <a:avLst/>
              <a:gdLst/>
              <a:ahLst/>
              <a:cxnLst/>
              <a:rect l="l" t="t" r="r" b="b"/>
              <a:pathLst>
                <a:path w="1442085" h="1472565">
                  <a:moveTo>
                    <a:pt x="0" y="736091"/>
                  </a:moveTo>
                  <a:lnTo>
                    <a:pt x="1533" y="687694"/>
                  </a:lnTo>
                  <a:lnTo>
                    <a:pt x="6069" y="640132"/>
                  </a:lnTo>
                  <a:lnTo>
                    <a:pt x="13514" y="593503"/>
                  </a:lnTo>
                  <a:lnTo>
                    <a:pt x="23772" y="547904"/>
                  </a:lnTo>
                  <a:lnTo>
                    <a:pt x="36749" y="503432"/>
                  </a:lnTo>
                  <a:lnTo>
                    <a:pt x="52348" y="460183"/>
                  </a:lnTo>
                  <a:lnTo>
                    <a:pt x="70476" y="418255"/>
                  </a:lnTo>
                  <a:lnTo>
                    <a:pt x="91038" y="377746"/>
                  </a:lnTo>
                  <a:lnTo>
                    <a:pt x="113938" y="338751"/>
                  </a:lnTo>
                  <a:lnTo>
                    <a:pt x="139081" y="301367"/>
                  </a:lnTo>
                  <a:lnTo>
                    <a:pt x="166373" y="265693"/>
                  </a:lnTo>
                  <a:lnTo>
                    <a:pt x="195718" y="231825"/>
                  </a:lnTo>
                  <a:lnTo>
                    <a:pt x="227021" y="199859"/>
                  </a:lnTo>
                  <a:lnTo>
                    <a:pt x="260188" y="169893"/>
                  </a:lnTo>
                  <a:lnTo>
                    <a:pt x="295124" y="142024"/>
                  </a:lnTo>
                  <a:lnTo>
                    <a:pt x="331733" y="116349"/>
                  </a:lnTo>
                  <a:lnTo>
                    <a:pt x="369921" y="92965"/>
                  </a:lnTo>
                  <a:lnTo>
                    <a:pt x="409592" y="71968"/>
                  </a:lnTo>
                  <a:lnTo>
                    <a:pt x="450652" y="53456"/>
                  </a:lnTo>
                  <a:lnTo>
                    <a:pt x="493005" y="37526"/>
                  </a:lnTo>
                  <a:lnTo>
                    <a:pt x="536557" y="24275"/>
                  </a:lnTo>
                  <a:lnTo>
                    <a:pt x="581213" y="13800"/>
                  </a:lnTo>
                  <a:lnTo>
                    <a:pt x="626877" y="6198"/>
                  </a:lnTo>
                  <a:lnTo>
                    <a:pt x="673455" y="1565"/>
                  </a:lnTo>
                  <a:lnTo>
                    <a:pt x="720852" y="0"/>
                  </a:lnTo>
                  <a:lnTo>
                    <a:pt x="768248" y="1565"/>
                  </a:lnTo>
                  <a:lnTo>
                    <a:pt x="814826" y="6198"/>
                  </a:lnTo>
                  <a:lnTo>
                    <a:pt x="860490" y="13800"/>
                  </a:lnTo>
                  <a:lnTo>
                    <a:pt x="905146" y="24275"/>
                  </a:lnTo>
                  <a:lnTo>
                    <a:pt x="948698" y="37526"/>
                  </a:lnTo>
                  <a:lnTo>
                    <a:pt x="991051" y="53456"/>
                  </a:lnTo>
                  <a:lnTo>
                    <a:pt x="1032111" y="71968"/>
                  </a:lnTo>
                  <a:lnTo>
                    <a:pt x="1071782" y="92965"/>
                  </a:lnTo>
                  <a:lnTo>
                    <a:pt x="1109970" y="116349"/>
                  </a:lnTo>
                  <a:lnTo>
                    <a:pt x="1146579" y="142024"/>
                  </a:lnTo>
                  <a:lnTo>
                    <a:pt x="1181515" y="169893"/>
                  </a:lnTo>
                  <a:lnTo>
                    <a:pt x="1214682" y="199859"/>
                  </a:lnTo>
                  <a:lnTo>
                    <a:pt x="1245985" y="231825"/>
                  </a:lnTo>
                  <a:lnTo>
                    <a:pt x="1275330" y="265693"/>
                  </a:lnTo>
                  <a:lnTo>
                    <a:pt x="1302622" y="301367"/>
                  </a:lnTo>
                  <a:lnTo>
                    <a:pt x="1327765" y="338751"/>
                  </a:lnTo>
                  <a:lnTo>
                    <a:pt x="1350665" y="377746"/>
                  </a:lnTo>
                  <a:lnTo>
                    <a:pt x="1371227" y="418255"/>
                  </a:lnTo>
                  <a:lnTo>
                    <a:pt x="1389355" y="460183"/>
                  </a:lnTo>
                  <a:lnTo>
                    <a:pt x="1404954" y="503432"/>
                  </a:lnTo>
                  <a:lnTo>
                    <a:pt x="1417931" y="547904"/>
                  </a:lnTo>
                  <a:lnTo>
                    <a:pt x="1428189" y="593503"/>
                  </a:lnTo>
                  <a:lnTo>
                    <a:pt x="1435634" y="640132"/>
                  </a:lnTo>
                  <a:lnTo>
                    <a:pt x="1440170" y="687694"/>
                  </a:lnTo>
                  <a:lnTo>
                    <a:pt x="1441704" y="736091"/>
                  </a:lnTo>
                  <a:lnTo>
                    <a:pt x="1440170" y="784489"/>
                  </a:lnTo>
                  <a:lnTo>
                    <a:pt x="1435634" y="832051"/>
                  </a:lnTo>
                  <a:lnTo>
                    <a:pt x="1428189" y="878680"/>
                  </a:lnTo>
                  <a:lnTo>
                    <a:pt x="1417931" y="924279"/>
                  </a:lnTo>
                  <a:lnTo>
                    <a:pt x="1404954" y="968751"/>
                  </a:lnTo>
                  <a:lnTo>
                    <a:pt x="1389355" y="1012000"/>
                  </a:lnTo>
                  <a:lnTo>
                    <a:pt x="1371227" y="1053928"/>
                  </a:lnTo>
                  <a:lnTo>
                    <a:pt x="1350665" y="1094437"/>
                  </a:lnTo>
                  <a:lnTo>
                    <a:pt x="1327765" y="1133432"/>
                  </a:lnTo>
                  <a:lnTo>
                    <a:pt x="1302622" y="1170816"/>
                  </a:lnTo>
                  <a:lnTo>
                    <a:pt x="1275330" y="1206490"/>
                  </a:lnTo>
                  <a:lnTo>
                    <a:pt x="1245985" y="1240358"/>
                  </a:lnTo>
                  <a:lnTo>
                    <a:pt x="1214682" y="1272324"/>
                  </a:lnTo>
                  <a:lnTo>
                    <a:pt x="1181515" y="1302290"/>
                  </a:lnTo>
                  <a:lnTo>
                    <a:pt x="1146579" y="1330159"/>
                  </a:lnTo>
                  <a:lnTo>
                    <a:pt x="1109970" y="1355834"/>
                  </a:lnTo>
                  <a:lnTo>
                    <a:pt x="1071782" y="1379218"/>
                  </a:lnTo>
                  <a:lnTo>
                    <a:pt x="1032111" y="1400215"/>
                  </a:lnTo>
                  <a:lnTo>
                    <a:pt x="991051" y="1418727"/>
                  </a:lnTo>
                  <a:lnTo>
                    <a:pt x="948698" y="1434657"/>
                  </a:lnTo>
                  <a:lnTo>
                    <a:pt x="905146" y="1447908"/>
                  </a:lnTo>
                  <a:lnTo>
                    <a:pt x="860490" y="1458383"/>
                  </a:lnTo>
                  <a:lnTo>
                    <a:pt x="814826" y="1465985"/>
                  </a:lnTo>
                  <a:lnTo>
                    <a:pt x="768248" y="1470618"/>
                  </a:lnTo>
                  <a:lnTo>
                    <a:pt x="720852" y="1472183"/>
                  </a:lnTo>
                  <a:lnTo>
                    <a:pt x="673455" y="1470618"/>
                  </a:lnTo>
                  <a:lnTo>
                    <a:pt x="626877" y="1465985"/>
                  </a:lnTo>
                  <a:lnTo>
                    <a:pt x="581213" y="1458383"/>
                  </a:lnTo>
                  <a:lnTo>
                    <a:pt x="536557" y="1447908"/>
                  </a:lnTo>
                  <a:lnTo>
                    <a:pt x="493005" y="1434657"/>
                  </a:lnTo>
                  <a:lnTo>
                    <a:pt x="450652" y="1418727"/>
                  </a:lnTo>
                  <a:lnTo>
                    <a:pt x="409592" y="1400215"/>
                  </a:lnTo>
                  <a:lnTo>
                    <a:pt x="369921" y="1379218"/>
                  </a:lnTo>
                  <a:lnTo>
                    <a:pt x="331733" y="1355834"/>
                  </a:lnTo>
                  <a:lnTo>
                    <a:pt x="295124" y="1330159"/>
                  </a:lnTo>
                  <a:lnTo>
                    <a:pt x="260188" y="1302290"/>
                  </a:lnTo>
                  <a:lnTo>
                    <a:pt x="227021" y="1272324"/>
                  </a:lnTo>
                  <a:lnTo>
                    <a:pt x="195718" y="1240358"/>
                  </a:lnTo>
                  <a:lnTo>
                    <a:pt x="166373" y="1206490"/>
                  </a:lnTo>
                  <a:lnTo>
                    <a:pt x="139081" y="1170816"/>
                  </a:lnTo>
                  <a:lnTo>
                    <a:pt x="113938" y="1133432"/>
                  </a:lnTo>
                  <a:lnTo>
                    <a:pt x="91038" y="1094437"/>
                  </a:lnTo>
                  <a:lnTo>
                    <a:pt x="70476" y="1053928"/>
                  </a:lnTo>
                  <a:lnTo>
                    <a:pt x="52348" y="1012000"/>
                  </a:lnTo>
                  <a:lnTo>
                    <a:pt x="36749" y="968751"/>
                  </a:lnTo>
                  <a:lnTo>
                    <a:pt x="23772" y="924279"/>
                  </a:lnTo>
                  <a:lnTo>
                    <a:pt x="13514" y="878680"/>
                  </a:lnTo>
                  <a:lnTo>
                    <a:pt x="6069" y="832051"/>
                  </a:lnTo>
                  <a:lnTo>
                    <a:pt x="1533" y="784489"/>
                  </a:lnTo>
                  <a:lnTo>
                    <a:pt x="0" y="736091"/>
                  </a:lnTo>
                  <a:close/>
                </a:path>
              </a:pathLst>
            </a:custGeom>
            <a:ln w="12191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853440" y="6525767"/>
              <a:ext cx="996950" cy="1019810"/>
            </a:xfrm>
            <a:custGeom>
              <a:avLst/>
              <a:gdLst/>
              <a:ahLst/>
              <a:cxnLst/>
              <a:rect l="l" t="t" r="r" b="b"/>
              <a:pathLst>
                <a:path w="996950" h="1019809">
                  <a:moveTo>
                    <a:pt x="498348" y="0"/>
                  </a:moveTo>
                  <a:lnTo>
                    <a:pt x="450353" y="2333"/>
                  </a:lnTo>
                  <a:lnTo>
                    <a:pt x="403649" y="9191"/>
                  </a:lnTo>
                  <a:lnTo>
                    <a:pt x="358444" y="20361"/>
                  </a:lnTo>
                  <a:lnTo>
                    <a:pt x="314949" y="35628"/>
                  </a:lnTo>
                  <a:lnTo>
                    <a:pt x="273370" y="54779"/>
                  </a:lnTo>
                  <a:lnTo>
                    <a:pt x="233918" y="77600"/>
                  </a:lnTo>
                  <a:lnTo>
                    <a:pt x="196801" y="103878"/>
                  </a:lnTo>
                  <a:lnTo>
                    <a:pt x="162228" y="133399"/>
                  </a:lnTo>
                  <a:lnTo>
                    <a:pt x="130407" y="165949"/>
                  </a:lnTo>
                  <a:lnTo>
                    <a:pt x="101549" y="201315"/>
                  </a:lnTo>
                  <a:lnTo>
                    <a:pt x="75860" y="239284"/>
                  </a:lnTo>
                  <a:lnTo>
                    <a:pt x="53550" y="279641"/>
                  </a:lnTo>
                  <a:lnTo>
                    <a:pt x="34829" y="322173"/>
                  </a:lnTo>
                  <a:lnTo>
                    <a:pt x="19904" y="366666"/>
                  </a:lnTo>
                  <a:lnTo>
                    <a:pt x="8985" y="412907"/>
                  </a:lnTo>
                  <a:lnTo>
                    <a:pt x="2281" y="460682"/>
                  </a:lnTo>
                  <a:lnTo>
                    <a:pt x="0" y="509777"/>
                  </a:lnTo>
                  <a:lnTo>
                    <a:pt x="2281" y="558873"/>
                  </a:lnTo>
                  <a:lnTo>
                    <a:pt x="8985" y="606648"/>
                  </a:lnTo>
                  <a:lnTo>
                    <a:pt x="19904" y="652889"/>
                  </a:lnTo>
                  <a:lnTo>
                    <a:pt x="34829" y="697382"/>
                  </a:lnTo>
                  <a:lnTo>
                    <a:pt x="53550" y="739914"/>
                  </a:lnTo>
                  <a:lnTo>
                    <a:pt x="75860" y="780271"/>
                  </a:lnTo>
                  <a:lnTo>
                    <a:pt x="101549" y="818240"/>
                  </a:lnTo>
                  <a:lnTo>
                    <a:pt x="130407" y="853606"/>
                  </a:lnTo>
                  <a:lnTo>
                    <a:pt x="162228" y="886156"/>
                  </a:lnTo>
                  <a:lnTo>
                    <a:pt x="196801" y="915677"/>
                  </a:lnTo>
                  <a:lnTo>
                    <a:pt x="233918" y="941955"/>
                  </a:lnTo>
                  <a:lnTo>
                    <a:pt x="273370" y="964776"/>
                  </a:lnTo>
                  <a:lnTo>
                    <a:pt x="314949" y="983927"/>
                  </a:lnTo>
                  <a:lnTo>
                    <a:pt x="358444" y="999194"/>
                  </a:lnTo>
                  <a:lnTo>
                    <a:pt x="403649" y="1010364"/>
                  </a:lnTo>
                  <a:lnTo>
                    <a:pt x="450353" y="1017222"/>
                  </a:lnTo>
                  <a:lnTo>
                    <a:pt x="498348" y="1019555"/>
                  </a:lnTo>
                  <a:lnTo>
                    <a:pt x="546342" y="1017222"/>
                  </a:lnTo>
                  <a:lnTo>
                    <a:pt x="593046" y="1010364"/>
                  </a:lnTo>
                  <a:lnTo>
                    <a:pt x="638251" y="999194"/>
                  </a:lnTo>
                  <a:lnTo>
                    <a:pt x="681746" y="983927"/>
                  </a:lnTo>
                  <a:lnTo>
                    <a:pt x="723325" y="964776"/>
                  </a:lnTo>
                  <a:lnTo>
                    <a:pt x="762777" y="941955"/>
                  </a:lnTo>
                  <a:lnTo>
                    <a:pt x="799894" y="915677"/>
                  </a:lnTo>
                  <a:lnTo>
                    <a:pt x="834467" y="886156"/>
                  </a:lnTo>
                  <a:lnTo>
                    <a:pt x="866288" y="853606"/>
                  </a:lnTo>
                  <a:lnTo>
                    <a:pt x="895146" y="818240"/>
                  </a:lnTo>
                  <a:lnTo>
                    <a:pt x="920835" y="780271"/>
                  </a:lnTo>
                  <a:lnTo>
                    <a:pt x="943145" y="739914"/>
                  </a:lnTo>
                  <a:lnTo>
                    <a:pt x="961866" y="697382"/>
                  </a:lnTo>
                  <a:lnTo>
                    <a:pt x="976791" y="652889"/>
                  </a:lnTo>
                  <a:lnTo>
                    <a:pt x="987710" y="606648"/>
                  </a:lnTo>
                  <a:lnTo>
                    <a:pt x="994414" y="558873"/>
                  </a:lnTo>
                  <a:lnTo>
                    <a:pt x="996696" y="509777"/>
                  </a:lnTo>
                  <a:lnTo>
                    <a:pt x="994414" y="460682"/>
                  </a:lnTo>
                  <a:lnTo>
                    <a:pt x="987710" y="412907"/>
                  </a:lnTo>
                  <a:lnTo>
                    <a:pt x="976791" y="366666"/>
                  </a:lnTo>
                  <a:lnTo>
                    <a:pt x="961866" y="322173"/>
                  </a:lnTo>
                  <a:lnTo>
                    <a:pt x="943145" y="279641"/>
                  </a:lnTo>
                  <a:lnTo>
                    <a:pt x="920835" y="239284"/>
                  </a:lnTo>
                  <a:lnTo>
                    <a:pt x="895146" y="201315"/>
                  </a:lnTo>
                  <a:lnTo>
                    <a:pt x="866288" y="165949"/>
                  </a:lnTo>
                  <a:lnTo>
                    <a:pt x="834467" y="133399"/>
                  </a:lnTo>
                  <a:lnTo>
                    <a:pt x="799894" y="103878"/>
                  </a:lnTo>
                  <a:lnTo>
                    <a:pt x="762777" y="77600"/>
                  </a:lnTo>
                  <a:lnTo>
                    <a:pt x="723325" y="54779"/>
                  </a:lnTo>
                  <a:lnTo>
                    <a:pt x="681746" y="35628"/>
                  </a:lnTo>
                  <a:lnTo>
                    <a:pt x="638251" y="20361"/>
                  </a:lnTo>
                  <a:lnTo>
                    <a:pt x="593046" y="9191"/>
                  </a:lnTo>
                  <a:lnTo>
                    <a:pt x="546342" y="2333"/>
                  </a:lnTo>
                  <a:lnTo>
                    <a:pt x="498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853440" y="6807084"/>
            <a:ext cx="1020444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GB" sz="1400" b="1" spc="-10" dirty="0">
                <a:latin typeface="Calibri"/>
                <a:cs typeface="Calibri"/>
              </a:rPr>
              <a:t>The Supreme </a:t>
            </a:r>
          </a:p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en-GB" sz="1400" b="1" spc="-10" dirty="0">
                <a:latin typeface="Calibri"/>
                <a:cs typeface="Calibri"/>
              </a:rPr>
              <a:t>Court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96" name="object 96" descr="Scales Icon Free Download Png And Vector - Justice Icon Png - Free ...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29383" y="6126480"/>
            <a:ext cx="534923" cy="559307"/>
          </a:xfrm>
          <a:prstGeom prst="rect">
            <a:avLst/>
          </a:prstGeom>
        </p:spPr>
      </p:pic>
      <p:grpSp>
        <p:nvGrpSpPr>
          <p:cNvPr id="97" name="object 97"/>
          <p:cNvGrpSpPr/>
          <p:nvPr/>
        </p:nvGrpSpPr>
        <p:grpSpPr>
          <a:xfrm>
            <a:off x="5864352" y="2840739"/>
            <a:ext cx="173990" cy="353695"/>
            <a:chOff x="5864352" y="2840739"/>
            <a:chExt cx="173990" cy="353695"/>
          </a:xfrm>
        </p:grpSpPr>
        <p:sp>
          <p:nvSpPr>
            <p:cNvPr id="98" name="object 98"/>
            <p:cNvSpPr/>
            <p:nvPr/>
          </p:nvSpPr>
          <p:spPr>
            <a:xfrm>
              <a:off x="5951220" y="292760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64352" y="2840739"/>
              <a:ext cx="173736" cy="173736"/>
            </a:xfrm>
            <a:prstGeom prst="rect">
              <a:avLst/>
            </a:prstGeom>
          </p:spPr>
        </p:pic>
      </p:grpSp>
      <p:grpSp>
        <p:nvGrpSpPr>
          <p:cNvPr id="101" name="object 101"/>
          <p:cNvGrpSpPr/>
          <p:nvPr/>
        </p:nvGrpSpPr>
        <p:grpSpPr>
          <a:xfrm>
            <a:off x="5012434" y="2292095"/>
            <a:ext cx="173990" cy="353695"/>
            <a:chOff x="5012434" y="2292095"/>
            <a:chExt cx="173990" cy="353695"/>
          </a:xfrm>
        </p:grpSpPr>
        <p:sp>
          <p:nvSpPr>
            <p:cNvPr id="102" name="object 102"/>
            <p:cNvSpPr/>
            <p:nvPr/>
          </p:nvSpPr>
          <p:spPr>
            <a:xfrm>
              <a:off x="5099304" y="229209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03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12434" y="2471708"/>
              <a:ext cx="173736" cy="173736"/>
            </a:xfrm>
            <a:prstGeom prst="rect">
              <a:avLst/>
            </a:prstGeom>
          </p:spPr>
        </p:pic>
      </p:grpSp>
      <p:pic>
        <p:nvPicPr>
          <p:cNvPr id="105" name="object 105" descr="What are the advantages of written communication? ~ MBA NOTES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55007" y="3048000"/>
            <a:ext cx="463295" cy="463295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B78E913-1201-4C2F-B04C-93311FA3D8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15" y="8452991"/>
            <a:ext cx="834137" cy="834137"/>
          </a:xfrm>
          <a:prstGeom prst="rect">
            <a:avLst/>
          </a:prstGeom>
        </p:spPr>
      </p:pic>
      <p:sp>
        <p:nvSpPr>
          <p:cNvPr id="107" name="object 19">
            <a:extLst>
              <a:ext uri="{FF2B5EF4-FFF2-40B4-BE49-F238E27FC236}">
                <a16:creationId xmlns:a16="http://schemas.microsoft.com/office/drawing/2014/main" id="{D7C94DB8-C993-46AE-828A-219ABF8AAF21}"/>
              </a:ext>
            </a:extLst>
          </p:cNvPr>
          <p:cNvSpPr txBox="1"/>
          <p:nvPr/>
        </p:nvSpPr>
        <p:spPr>
          <a:xfrm>
            <a:off x="4308729" y="8309996"/>
            <a:ext cx="138557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How does Congress perform checks and balances ?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AC4571AD-6B98-4A75-B032-867F87180D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50983" y="6120629"/>
            <a:ext cx="1017226" cy="906924"/>
          </a:xfrm>
          <a:prstGeom prst="rect">
            <a:avLst/>
          </a:prstGeom>
        </p:spPr>
      </p:pic>
      <p:sp>
        <p:nvSpPr>
          <p:cNvPr id="109" name="object 19">
            <a:extLst>
              <a:ext uri="{FF2B5EF4-FFF2-40B4-BE49-F238E27FC236}">
                <a16:creationId xmlns:a16="http://schemas.microsoft.com/office/drawing/2014/main" id="{2A2394C6-4EFF-495F-A5F3-F7EBA4A01DFE}"/>
              </a:ext>
            </a:extLst>
          </p:cNvPr>
          <p:cNvSpPr txBox="1"/>
          <p:nvPr/>
        </p:nvSpPr>
        <p:spPr>
          <a:xfrm>
            <a:off x="6185027" y="7721936"/>
            <a:ext cx="138557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What powers does the President have?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0" name="object 19">
            <a:extLst>
              <a:ext uri="{FF2B5EF4-FFF2-40B4-BE49-F238E27FC236}">
                <a16:creationId xmlns:a16="http://schemas.microsoft.com/office/drawing/2014/main" id="{AFDFEC83-F2BA-450E-848A-9E758F13C7E3}"/>
              </a:ext>
            </a:extLst>
          </p:cNvPr>
          <p:cNvSpPr txBox="1"/>
          <p:nvPr/>
        </p:nvSpPr>
        <p:spPr>
          <a:xfrm>
            <a:off x="4406517" y="6139945"/>
            <a:ext cx="138557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Is the President imperilled or imperial?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1" name="object 19">
            <a:extLst>
              <a:ext uri="{FF2B5EF4-FFF2-40B4-BE49-F238E27FC236}">
                <a16:creationId xmlns:a16="http://schemas.microsoft.com/office/drawing/2014/main" id="{BADB1FDE-3EF1-4271-8068-859331CD01C3}"/>
              </a:ext>
            </a:extLst>
          </p:cNvPr>
          <p:cNvSpPr txBox="1"/>
          <p:nvPr/>
        </p:nvSpPr>
        <p:spPr>
          <a:xfrm>
            <a:off x="2378743" y="7686920"/>
            <a:ext cx="138557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How is the President checked and balanced?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2" name="object 19">
            <a:extLst>
              <a:ext uri="{FF2B5EF4-FFF2-40B4-BE49-F238E27FC236}">
                <a16:creationId xmlns:a16="http://schemas.microsoft.com/office/drawing/2014/main" id="{16B797E6-B1E1-494C-AD98-F14D8A761DE9}"/>
              </a:ext>
            </a:extLst>
          </p:cNvPr>
          <p:cNvSpPr txBox="1"/>
          <p:nvPr/>
        </p:nvSpPr>
        <p:spPr>
          <a:xfrm>
            <a:off x="901939" y="3797719"/>
            <a:ext cx="1637311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What is the nature and role of the Supreme Court?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3" name="object 19">
            <a:extLst>
              <a:ext uri="{FF2B5EF4-FFF2-40B4-BE49-F238E27FC236}">
                <a16:creationId xmlns:a16="http://schemas.microsoft.com/office/drawing/2014/main" id="{6D4C1EE0-724B-48EA-BC35-C5D759433904}"/>
              </a:ext>
            </a:extLst>
          </p:cNvPr>
          <p:cNvSpPr txBox="1"/>
          <p:nvPr/>
        </p:nvSpPr>
        <p:spPr>
          <a:xfrm>
            <a:off x="3027020" y="5493540"/>
            <a:ext cx="1637311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How does the Supreme Court affect public policy?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4" name="object 19">
            <a:extLst>
              <a:ext uri="{FF2B5EF4-FFF2-40B4-BE49-F238E27FC236}">
                <a16:creationId xmlns:a16="http://schemas.microsoft.com/office/drawing/2014/main" id="{F9DD023A-FECB-4629-9A66-C14EBFAFB67D}"/>
              </a:ext>
            </a:extLst>
          </p:cNvPr>
          <p:cNvSpPr txBox="1"/>
          <p:nvPr/>
        </p:nvSpPr>
        <p:spPr>
          <a:xfrm>
            <a:off x="4435437" y="3899573"/>
            <a:ext cx="1637311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What significant cases have the Supreme Court ruled on?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5" name="object 19">
            <a:extLst>
              <a:ext uri="{FF2B5EF4-FFF2-40B4-BE49-F238E27FC236}">
                <a16:creationId xmlns:a16="http://schemas.microsoft.com/office/drawing/2014/main" id="{501FCB04-3D82-479A-A02F-47F46B2A72A4}"/>
              </a:ext>
            </a:extLst>
          </p:cNvPr>
          <p:cNvSpPr txBox="1"/>
          <p:nvPr/>
        </p:nvSpPr>
        <p:spPr>
          <a:xfrm>
            <a:off x="7584677" y="1882949"/>
            <a:ext cx="163731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How is the President elected?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6" name="object 19">
            <a:extLst>
              <a:ext uri="{FF2B5EF4-FFF2-40B4-BE49-F238E27FC236}">
                <a16:creationId xmlns:a16="http://schemas.microsoft.com/office/drawing/2014/main" id="{42422D3E-BA18-42D3-8352-20CFF08D58D9}"/>
              </a:ext>
            </a:extLst>
          </p:cNvPr>
          <p:cNvSpPr txBox="1"/>
          <p:nvPr/>
        </p:nvSpPr>
        <p:spPr>
          <a:xfrm>
            <a:off x="5748949" y="3246064"/>
            <a:ext cx="163731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How are elections financed?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17" name="object 19">
            <a:extLst>
              <a:ext uri="{FF2B5EF4-FFF2-40B4-BE49-F238E27FC236}">
                <a16:creationId xmlns:a16="http://schemas.microsoft.com/office/drawing/2014/main" id="{C869213B-2F1F-4DE6-A06E-9B3A33EEFCA7}"/>
              </a:ext>
            </a:extLst>
          </p:cNvPr>
          <p:cNvSpPr txBox="1"/>
          <p:nvPr/>
        </p:nvSpPr>
        <p:spPr>
          <a:xfrm>
            <a:off x="4072129" y="1858907"/>
            <a:ext cx="1637311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What do the Democrats and Republicans believe in?</a:t>
            </a:r>
            <a:endParaRPr sz="1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6819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D077F1-330B-4C52-8DFD-13A6610887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F02D44-474E-46A3-8DCC-2CD68160CB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578E0D-8127-487A-9CCD-D9E279114429}">
  <ds:schemaRefs>
    <ds:schemaRef ds:uri="http://purl.org/dc/dcmitype/"/>
    <ds:schemaRef ds:uri="http://purl.org/dc/terms/"/>
    <ds:schemaRef ds:uri="http://purl.org/dc/elements/1.1/"/>
    <ds:schemaRef ds:uri="423c4b8b-f4a7-4eab-b7d3-cb2ebf996f3c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0aba31ba-e239-4783-a95a-451dd528727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285</Words>
  <Application>Microsoft Office PowerPoint</Application>
  <PresentationFormat>A3 Paper (297x420 mm)</PresentationFormat>
  <Paragraphs>53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Year 12 Politics UK Government</vt:lpstr>
      <vt:lpstr>Year 13 Politics US and  Comparative Politics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lastModifiedBy>L Treen</cp:lastModifiedBy>
  <cp:revision>5</cp:revision>
  <dcterms:created xsi:type="dcterms:W3CDTF">2026-06-25T09:27:51Z</dcterms:created>
  <dcterms:modified xsi:type="dcterms:W3CDTF">2026-07-06T10:47:59Z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2023-11-07T00:00:00Z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23.6.96</vt:lpwstr>
  </property>
  <property fmtid="{D5CDD505-2E9C-101B-9397-08002B2CF9AE}" pid="6" name="ContentTypeId">
    <vt:lpwstr>0x010100D8A947F3F0E26E4989F8ECE68BAE6983</vt:lpwstr>
  </property>
</Properties>
</file>