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9601200" cy="12801600" type="A3"/>
  <p:notesSz cx="9601200" cy="128016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20090" y="3968496"/>
            <a:ext cx="8161020" cy="26883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40180" y="7168896"/>
            <a:ext cx="6720840" cy="3200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80060" y="2944368"/>
            <a:ext cx="4176522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944618" y="2944368"/>
            <a:ext cx="4176522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7620"/>
            <a:ext cx="9601200" cy="141655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17786" y="52774"/>
            <a:ext cx="4857115" cy="1245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0060" y="2944368"/>
            <a:ext cx="8641080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264408" y="11905488"/>
            <a:ext cx="3072384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80060" y="11905488"/>
            <a:ext cx="2208276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912864" y="11905488"/>
            <a:ext cx="2208276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12289" marR="5080" indent="-1800225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Performing</a:t>
            </a:r>
            <a:r>
              <a:rPr spc="-90" dirty="0"/>
              <a:t> </a:t>
            </a:r>
            <a:r>
              <a:rPr dirty="0"/>
              <a:t>Arts</a:t>
            </a:r>
            <a:r>
              <a:rPr spc="-85" dirty="0"/>
              <a:t> </a:t>
            </a:r>
            <a:r>
              <a:rPr spc="-10" dirty="0"/>
              <a:t>Faculty Music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603517" y="2352976"/>
            <a:ext cx="8490585" cy="9904095"/>
            <a:chOff x="603517" y="2352976"/>
            <a:chExt cx="8490585" cy="990409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3517" y="2352976"/>
              <a:ext cx="8429486" cy="958733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879079" y="11015472"/>
              <a:ext cx="1214755" cy="1241425"/>
            </a:xfrm>
            <a:custGeom>
              <a:avLst/>
              <a:gdLst/>
              <a:ahLst/>
              <a:cxnLst/>
              <a:rect l="l" t="t" r="r" b="b"/>
              <a:pathLst>
                <a:path w="1214754" h="1241425">
                  <a:moveTo>
                    <a:pt x="607314" y="0"/>
                  </a:moveTo>
                  <a:lnTo>
                    <a:pt x="559853" y="1867"/>
                  </a:lnTo>
                  <a:lnTo>
                    <a:pt x="513391" y="7377"/>
                  </a:lnTo>
                  <a:lnTo>
                    <a:pt x="468063" y="16391"/>
                  </a:lnTo>
                  <a:lnTo>
                    <a:pt x="424004" y="28773"/>
                  </a:lnTo>
                  <a:lnTo>
                    <a:pt x="381349" y="44383"/>
                  </a:lnTo>
                  <a:lnTo>
                    <a:pt x="340234" y="63083"/>
                  </a:lnTo>
                  <a:lnTo>
                    <a:pt x="300792" y="84737"/>
                  </a:lnTo>
                  <a:lnTo>
                    <a:pt x="263159" y="109205"/>
                  </a:lnTo>
                  <a:lnTo>
                    <a:pt x="227471" y="136350"/>
                  </a:lnTo>
                  <a:lnTo>
                    <a:pt x="193862" y="166033"/>
                  </a:lnTo>
                  <a:lnTo>
                    <a:pt x="162467" y="198118"/>
                  </a:lnTo>
                  <a:lnTo>
                    <a:pt x="133421" y="232465"/>
                  </a:lnTo>
                  <a:lnTo>
                    <a:pt x="106859" y="268937"/>
                  </a:lnTo>
                  <a:lnTo>
                    <a:pt x="82916" y="307396"/>
                  </a:lnTo>
                  <a:lnTo>
                    <a:pt x="61728" y="347704"/>
                  </a:lnTo>
                  <a:lnTo>
                    <a:pt x="43429" y="389722"/>
                  </a:lnTo>
                  <a:lnTo>
                    <a:pt x="28155" y="433314"/>
                  </a:lnTo>
                  <a:lnTo>
                    <a:pt x="16039" y="478340"/>
                  </a:lnTo>
                  <a:lnTo>
                    <a:pt x="7218" y="524663"/>
                  </a:lnTo>
                  <a:lnTo>
                    <a:pt x="1827" y="572145"/>
                  </a:lnTo>
                  <a:lnTo>
                    <a:pt x="0" y="620648"/>
                  </a:lnTo>
                  <a:lnTo>
                    <a:pt x="1827" y="669152"/>
                  </a:lnTo>
                  <a:lnTo>
                    <a:pt x="7218" y="716634"/>
                  </a:lnTo>
                  <a:lnTo>
                    <a:pt x="16039" y="762957"/>
                  </a:lnTo>
                  <a:lnTo>
                    <a:pt x="28155" y="807983"/>
                  </a:lnTo>
                  <a:lnTo>
                    <a:pt x="43429" y="851575"/>
                  </a:lnTo>
                  <a:lnTo>
                    <a:pt x="61728" y="893593"/>
                  </a:lnTo>
                  <a:lnTo>
                    <a:pt x="82916" y="933901"/>
                  </a:lnTo>
                  <a:lnTo>
                    <a:pt x="106859" y="972360"/>
                  </a:lnTo>
                  <a:lnTo>
                    <a:pt x="133421" y="1008832"/>
                  </a:lnTo>
                  <a:lnTo>
                    <a:pt x="162467" y="1043179"/>
                  </a:lnTo>
                  <a:lnTo>
                    <a:pt x="193862" y="1075264"/>
                  </a:lnTo>
                  <a:lnTo>
                    <a:pt x="227471" y="1104947"/>
                  </a:lnTo>
                  <a:lnTo>
                    <a:pt x="263159" y="1132092"/>
                  </a:lnTo>
                  <a:lnTo>
                    <a:pt x="300792" y="1156560"/>
                  </a:lnTo>
                  <a:lnTo>
                    <a:pt x="340234" y="1178214"/>
                  </a:lnTo>
                  <a:lnTo>
                    <a:pt x="381349" y="1196914"/>
                  </a:lnTo>
                  <a:lnTo>
                    <a:pt x="424004" y="1212524"/>
                  </a:lnTo>
                  <a:lnTo>
                    <a:pt x="468063" y="1224906"/>
                  </a:lnTo>
                  <a:lnTo>
                    <a:pt x="513391" y="1233920"/>
                  </a:lnTo>
                  <a:lnTo>
                    <a:pt x="559853" y="1239430"/>
                  </a:lnTo>
                  <a:lnTo>
                    <a:pt x="607314" y="1241297"/>
                  </a:lnTo>
                  <a:lnTo>
                    <a:pt x="654774" y="1239430"/>
                  </a:lnTo>
                  <a:lnTo>
                    <a:pt x="701236" y="1233920"/>
                  </a:lnTo>
                  <a:lnTo>
                    <a:pt x="746564" y="1224906"/>
                  </a:lnTo>
                  <a:lnTo>
                    <a:pt x="790623" y="1212524"/>
                  </a:lnTo>
                  <a:lnTo>
                    <a:pt x="833278" y="1196914"/>
                  </a:lnTo>
                  <a:lnTo>
                    <a:pt x="874393" y="1178214"/>
                  </a:lnTo>
                  <a:lnTo>
                    <a:pt x="913835" y="1156560"/>
                  </a:lnTo>
                  <a:lnTo>
                    <a:pt x="951468" y="1132092"/>
                  </a:lnTo>
                  <a:lnTo>
                    <a:pt x="987156" y="1104947"/>
                  </a:lnTo>
                  <a:lnTo>
                    <a:pt x="1020765" y="1075264"/>
                  </a:lnTo>
                  <a:lnTo>
                    <a:pt x="1052160" y="1043179"/>
                  </a:lnTo>
                  <a:lnTo>
                    <a:pt x="1081206" y="1008832"/>
                  </a:lnTo>
                  <a:lnTo>
                    <a:pt x="1107768" y="972360"/>
                  </a:lnTo>
                  <a:lnTo>
                    <a:pt x="1131711" y="933901"/>
                  </a:lnTo>
                  <a:lnTo>
                    <a:pt x="1152899" y="893593"/>
                  </a:lnTo>
                  <a:lnTo>
                    <a:pt x="1171198" y="851575"/>
                  </a:lnTo>
                  <a:lnTo>
                    <a:pt x="1186472" y="807983"/>
                  </a:lnTo>
                  <a:lnTo>
                    <a:pt x="1198588" y="762957"/>
                  </a:lnTo>
                  <a:lnTo>
                    <a:pt x="1207409" y="716634"/>
                  </a:lnTo>
                  <a:lnTo>
                    <a:pt x="1212800" y="669152"/>
                  </a:lnTo>
                  <a:lnTo>
                    <a:pt x="1214628" y="620648"/>
                  </a:lnTo>
                  <a:lnTo>
                    <a:pt x="1212800" y="572145"/>
                  </a:lnTo>
                  <a:lnTo>
                    <a:pt x="1207409" y="524663"/>
                  </a:lnTo>
                  <a:lnTo>
                    <a:pt x="1198588" y="478340"/>
                  </a:lnTo>
                  <a:lnTo>
                    <a:pt x="1186472" y="433314"/>
                  </a:lnTo>
                  <a:lnTo>
                    <a:pt x="1171198" y="389722"/>
                  </a:lnTo>
                  <a:lnTo>
                    <a:pt x="1152899" y="347704"/>
                  </a:lnTo>
                  <a:lnTo>
                    <a:pt x="1131711" y="307396"/>
                  </a:lnTo>
                  <a:lnTo>
                    <a:pt x="1107768" y="268937"/>
                  </a:lnTo>
                  <a:lnTo>
                    <a:pt x="1081206" y="232465"/>
                  </a:lnTo>
                  <a:lnTo>
                    <a:pt x="1052160" y="198118"/>
                  </a:lnTo>
                  <a:lnTo>
                    <a:pt x="1020765" y="166033"/>
                  </a:lnTo>
                  <a:lnTo>
                    <a:pt x="987156" y="136350"/>
                  </a:lnTo>
                  <a:lnTo>
                    <a:pt x="951468" y="109205"/>
                  </a:lnTo>
                  <a:lnTo>
                    <a:pt x="913835" y="84737"/>
                  </a:lnTo>
                  <a:lnTo>
                    <a:pt x="874393" y="63083"/>
                  </a:lnTo>
                  <a:lnTo>
                    <a:pt x="833278" y="44383"/>
                  </a:lnTo>
                  <a:lnTo>
                    <a:pt x="790623" y="28773"/>
                  </a:lnTo>
                  <a:lnTo>
                    <a:pt x="746564" y="16391"/>
                  </a:lnTo>
                  <a:lnTo>
                    <a:pt x="701236" y="7377"/>
                  </a:lnTo>
                  <a:lnTo>
                    <a:pt x="654774" y="1867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059674" y="11215877"/>
              <a:ext cx="841375" cy="859790"/>
            </a:xfrm>
            <a:custGeom>
              <a:avLst/>
              <a:gdLst/>
              <a:ahLst/>
              <a:cxnLst/>
              <a:rect l="l" t="t" r="r" b="b"/>
              <a:pathLst>
                <a:path w="841375" h="859790">
                  <a:moveTo>
                    <a:pt x="420623" y="0"/>
                  </a:moveTo>
                  <a:lnTo>
                    <a:pt x="374791" y="2521"/>
                  </a:lnTo>
                  <a:lnTo>
                    <a:pt x="330389" y="9912"/>
                  </a:lnTo>
                  <a:lnTo>
                    <a:pt x="287672" y="21910"/>
                  </a:lnTo>
                  <a:lnTo>
                    <a:pt x="246899" y="38252"/>
                  </a:lnTo>
                  <a:lnTo>
                    <a:pt x="208325" y="58676"/>
                  </a:lnTo>
                  <a:lnTo>
                    <a:pt x="172207" y="82921"/>
                  </a:lnTo>
                  <a:lnTo>
                    <a:pt x="138801" y="110724"/>
                  </a:lnTo>
                  <a:lnTo>
                    <a:pt x="108365" y="141822"/>
                  </a:lnTo>
                  <a:lnTo>
                    <a:pt x="81154" y="175954"/>
                  </a:lnTo>
                  <a:lnTo>
                    <a:pt x="57426" y="212857"/>
                  </a:lnTo>
                  <a:lnTo>
                    <a:pt x="37437" y="252270"/>
                  </a:lnTo>
                  <a:lnTo>
                    <a:pt x="21443" y="293929"/>
                  </a:lnTo>
                  <a:lnTo>
                    <a:pt x="9701" y="337573"/>
                  </a:lnTo>
                  <a:lnTo>
                    <a:pt x="2468" y="382940"/>
                  </a:lnTo>
                  <a:lnTo>
                    <a:pt x="0" y="429767"/>
                  </a:lnTo>
                  <a:lnTo>
                    <a:pt x="2468" y="476595"/>
                  </a:lnTo>
                  <a:lnTo>
                    <a:pt x="9701" y="521962"/>
                  </a:lnTo>
                  <a:lnTo>
                    <a:pt x="21443" y="565606"/>
                  </a:lnTo>
                  <a:lnTo>
                    <a:pt x="37437" y="607265"/>
                  </a:lnTo>
                  <a:lnTo>
                    <a:pt x="57426" y="646678"/>
                  </a:lnTo>
                  <a:lnTo>
                    <a:pt x="81154" y="683581"/>
                  </a:lnTo>
                  <a:lnTo>
                    <a:pt x="108365" y="717713"/>
                  </a:lnTo>
                  <a:lnTo>
                    <a:pt x="138801" y="748811"/>
                  </a:lnTo>
                  <a:lnTo>
                    <a:pt x="172207" y="776614"/>
                  </a:lnTo>
                  <a:lnTo>
                    <a:pt x="208325" y="800859"/>
                  </a:lnTo>
                  <a:lnTo>
                    <a:pt x="246899" y="821283"/>
                  </a:lnTo>
                  <a:lnTo>
                    <a:pt x="287672" y="837625"/>
                  </a:lnTo>
                  <a:lnTo>
                    <a:pt x="330389" y="849623"/>
                  </a:lnTo>
                  <a:lnTo>
                    <a:pt x="374791" y="857014"/>
                  </a:lnTo>
                  <a:lnTo>
                    <a:pt x="420623" y="859535"/>
                  </a:lnTo>
                  <a:lnTo>
                    <a:pt x="466456" y="857014"/>
                  </a:lnTo>
                  <a:lnTo>
                    <a:pt x="510858" y="849623"/>
                  </a:lnTo>
                  <a:lnTo>
                    <a:pt x="553575" y="837625"/>
                  </a:lnTo>
                  <a:lnTo>
                    <a:pt x="594348" y="821283"/>
                  </a:lnTo>
                  <a:lnTo>
                    <a:pt x="632922" y="800859"/>
                  </a:lnTo>
                  <a:lnTo>
                    <a:pt x="669040" y="776614"/>
                  </a:lnTo>
                  <a:lnTo>
                    <a:pt x="702446" y="748811"/>
                  </a:lnTo>
                  <a:lnTo>
                    <a:pt x="732882" y="717713"/>
                  </a:lnTo>
                  <a:lnTo>
                    <a:pt x="760093" y="683581"/>
                  </a:lnTo>
                  <a:lnTo>
                    <a:pt x="783821" y="646678"/>
                  </a:lnTo>
                  <a:lnTo>
                    <a:pt x="803810" y="607265"/>
                  </a:lnTo>
                  <a:lnTo>
                    <a:pt x="819804" y="565606"/>
                  </a:lnTo>
                  <a:lnTo>
                    <a:pt x="831546" y="521962"/>
                  </a:lnTo>
                  <a:lnTo>
                    <a:pt x="838779" y="476595"/>
                  </a:lnTo>
                  <a:lnTo>
                    <a:pt x="841247" y="429767"/>
                  </a:lnTo>
                  <a:lnTo>
                    <a:pt x="838779" y="382940"/>
                  </a:lnTo>
                  <a:lnTo>
                    <a:pt x="831546" y="337573"/>
                  </a:lnTo>
                  <a:lnTo>
                    <a:pt x="819804" y="293929"/>
                  </a:lnTo>
                  <a:lnTo>
                    <a:pt x="803810" y="252270"/>
                  </a:lnTo>
                  <a:lnTo>
                    <a:pt x="783821" y="212857"/>
                  </a:lnTo>
                  <a:lnTo>
                    <a:pt x="760093" y="175954"/>
                  </a:lnTo>
                  <a:lnTo>
                    <a:pt x="732882" y="141822"/>
                  </a:lnTo>
                  <a:lnTo>
                    <a:pt x="702446" y="110724"/>
                  </a:lnTo>
                  <a:lnTo>
                    <a:pt x="669040" y="82921"/>
                  </a:lnTo>
                  <a:lnTo>
                    <a:pt x="632922" y="58676"/>
                  </a:lnTo>
                  <a:lnTo>
                    <a:pt x="594348" y="38252"/>
                  </a:lnTo>
                  <a:lnTo>
                    <a:pt x="553575" y="21910"/>
                  </a:lnTo>
                  <a:lnTo>
                    <a:pt x="510858" y="9912"/>
                  </a:lnTo>
                  <a:lnTo>
                    <a:pt x="466456" y="2521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8210560" y="11496219"/>
            <a:ext cx="53911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70" dirty="0">
                <a:latin typeface="Calibri"/>
                <a:cs typeface="Calibri"/>
              </a:rPr>
              <a:t> </a:t>
            </a:r>
            <a:r>
              <a:rPr sz="1600" b="1" spc="-50" dirty="0">
                <a:latin typeface="Calibri"/>
                <a:cs typeface="Calibri"/>
              </a:rPr>
              <a:t>7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8016240" y="7725918"/>
            <a:ext cx="1214755" cy="1241425"/>
            <a:chOff x="8016240" y="7725918"/>
            <a:chExt cx="1214755" cy="1241425"/>
          </a:xfrm>
        </p:grpSpPr>
        <p:sp>
          <p:nvSpPr>
            <p:cNvPr id="9" name="object 9"/>
            <p:cNvSpPr/>
            <p:nvPr/>
          </p:nvSpPr>
          <p:spPr>
            <a:xfrm>
              <a:off x="8016240" y="7725918"/>
              <a:ext cx="1214755" cy="1241425"/>
            </a:xfrm>
            <a:custGeom>
              <a:avLst/>
              <a:gdLst/>
              <a:ahLst/>
              <a:cxnLst/>
              <a:rect l="l" t="t" r="r" b="b"/>
              <a:pathLst>
                <a:path w="1214754" h="1241425">
                  <a:moveTo>
                    <a:pt x="607314" y="0"/>
                  </a:moveTo>
                  <a:lnTo>
                    <a:pt x="559853" y="1867"/>
                  </a:lnTo>
                  <a:lnTo>
                    <a:pt x="513391" y="7377"/>
                  </a:lnTo>
                  <a:lnTo>
                    <a:pt x="468063" y="16391"/>
                  </a:lnTo>
                  <a:lnTo>
                    <a:pt x="424004" y="28773"/>
                  </a:lnTo>
                  <a:lnTo>
                    <a:pt x="381349" y="44383"/>
                  </a:lnTo>
                  <a:lnTo>
                    <a:pt x="340234" y="63083"/>
                  </a:lnTo>
                  <a:lnTo>
                    <a:pt x="300792" y="84737"/>
                  </a:lnTo>
                  <a:lnTo>
                    <a:pt x="263159" y="109205"/>
                  </a:lnTo>
                  <a:lnTo>
                    <a:pt x="227471" y="136350"/>
                  </a:lnTo>
                  <a:lnTo>
                    <a:pt x="193862" y="166033"/>
                  </a:lnTo>
                  <a:lnTo>
                    <a:pt x="162467" y="198118"/>
                  </a:lnTo>
                  <a:lnTo>
                    <a:pt x="133421" y="232465"/>
                  </a:lnTo>
                  <a:lnTo>
                    <a:pt x="106859" y="268937"/>
                  </a:lnTo>
                  <a:lnTo>
                    <a:pt x="82916" y="307396"/>
                  </a:lnTo>
                  <a:lnTo>
                    <a:pt x="61728" y="347704"/>
                  </a:lnTo>
                  <a:lnTo>
                    <a:pt x="43429" y="389722"/>
                  </a:lnTo>
                  <a:lnTo>
                    <a:pt x="28155" y="433314"/>
                  </a:lnTo>
                  <a:lnTo>
                    <a:pt x="16039" y="478340"/>
                  </a:lnTo>
                  <a:lnTo>
                    <a:pt x="7218" y="524663"/>
                  </a:lnTo>
                  <a:lnTo>
                    <a:pt x="1827" y="572145"/>
                  </a:lnTo>
                  <a:lnTo>
                    <a:pt x="0" y="620649"/>
                  </a:lnTo>
                  <a:lnTo>
                    <a:pt x="1827" y="669152"/>
                  </a:lnTo>
                  <a:lnTo>
                    <a:pt x="7218" y="716634"/>
                  </a:lnTo>
                  <a:lnTo>
                    <a:pt x="16039" y="762957"/>
                  </a:lnTo>
                  <a:lnTo>
                    <a:pt x="28155" y="807983"/>
                  </a:lnTo>
                  <a:lnTo>
                    <a:pt x="43429" y="851575"/>
                  </a:lnTo>
                  <a:lnTo>
                    <a:pt x="61728" y="893593"/>
                  </a:lnTo>
                  <a:lnTo>
                    <a:pt x="82916" y="933901"/>
                  </a:lnTo>
                  <a:lnTo>
                    <a:pt x="106859" y="972360"/>
                  </a:lnTo>
                  <a:lnTo>
                    <a:pt x="133421" y="1008832"/>
                  </a:lnTo>
                  <a:lnTo>
                    <a:pt x="162467" y="1043179"/>
                  </a:lnTo>
                  <a:lnTo>
                    <a:pt x="193862" y="1075264"/>
                  </a:lnTo>
                  <a:lnTo>
                    <a:pt x="227471" y="1104947"/>
                  </a:lnTo>
                  <a:lnTo>
                    <a:pt x="263159" y="1132092"/>
                  </a:lnTo>
                  <a:lnTo>
                    <a:pt x="300792" y="1156560"/>
                  </a:lnTo>
                  <a:lnTo>
                    <a:pt x="340234" y="1178214"/>
                  </a:lnTo>
                  <a:lnTo>
                    <a:pt x="381349" y="1196914"/>
                  </a:lnTo>
                  <a:lnTo>
                    <a:pt x="424004" y="1212524"/>
                  </a:lnTo>
                  <a:lnTo>
                    <a:pt x="468063" y="1224906"/>
                  </a:lnTo>
                  <a:lnTo>
                    <a:pt x="513391" y="1233920"/>
                  </a:lnTo>
                  <a:lnTo>
                    <a:pt x="559853" y="1239430"/>
                  </a:lnTo>
                  <a:lnTo>
                    <a:pt x="607314" y="1241298"/>
                  </a:lnTo>
                  <a:lnTo>
                    <a:pt x="654774" y="1239430"/>
                  </a:lnTo>
                  <a:lnTo>
                    <a:pt x="701236" y="1233920"/>
                  </a:lnTo>
                  <a:lnTo>
                    <a:pt x="746564" y="1224906"/>
                  </a:lnTo>
                  <a:lnTo>
                    <a:pt x="790623" y="1212524"/>
                  </a:lnTo>
                  <a:lnTo>
                    <a:pt x="833278" y="1196914"/>
                  </a:lnTo>
                  <a:lnTo>
                    <a:pt x="874393" y="1178214"/>
                  </a:lnTo>
                  <a:lnTo>
                    <a:pt x="913835" y="1156560"/>
                  </a:lnTo>
                  <a:lnTo>
                    <a:pt x="951468" y="1132092"/>
                  </a:lnTo>
                  <a:lnTo>
                    <a:pt x="987156" y="1104947"/>
                  </a:lnTo>
                  <a:lnTo>
                    <a:pt x="1020765" y="1075264"/>
                  </a:lnTo>
                  <a:lnTo>
                    <a:pt x="1052160" y="1043179"/>
                  </a:lnTo>
                  <a:lnTo>
                    <a:pt x="1081206" y="1008832"/>
                  </a:lnTo>
                  <a:lnTo>
                    <a:pt x="1107768" y="972360"/>
                  </a:lnTo>
                  <a:lnTo>
                    <a:pt x="1131711" y="933901"/>
                  </a:lnTo>
                  <a:lnTo>
                    <a:pt x="1152899" y="893593"/>
                  </a:lnTo>
                  <a:lnTo>
                    <a:pt x="1171198" y="851575"/>
                  </a:lnTo>
                  <a:lnTo>
                    <a:pt x="1186472" y="807983"/>
                  </a:lnTo>
                  <a:lnTo>
                    <a:pt x="1198588" y="762957"/>
                  </a:lnTo>
                  <a:lnTo>
                    <a:pt x="1207409" y="716634"/>
                  </a:lnTo>
                  <a:lnTo>
                    <a:pt x="1212800" y="669152"/>
                  </a:lnTo>
                  <a:lnTo>
                    <a:pt x="1214628" y="620649"/>
                  </a:lnTo>
                  <a:lnTo>
                    <a:pt x="1212800" y="572145"/>
                  </a:lnTo>
                  <a:lnTo>
                    <a:pt x="1207409" y="524663"/>
                  </a:lnTo>
                  <a:lnTo>
                    <a:pt x="1198588" y="478340"/>
                  </a:lnTo>
                  <a:lnTo>
                    <a:pt x="1186472" y="433314"/>
                  </a:lnTo>
                  <a:lnTo>
                    <a:pt x="1171198" y="389722"/>
                  </a:lnTo>
                  <a:lnTo>
                    <a:pt x="1152899" y="347704"/>
                  </a:lnTo>
                  <a:lnTo>
                    <a:pt x="1131711" y="307396"/>
                  </a:lnTo>
                  <a:lnTo>
                    <a:pt x="1107768" y="268937"/>
                  </a:lnTo>
                  <a:lnTo>
                    <a:pt x="1081206" y="232465"/>
                  </a:lnTo>
                  <a:lnTo>
                    <a:pt x="1052160" y="198118"/>
                  </a:lnTo>
                  <a:lnTo>
                    <a:pt x="1020765" y="166033"/>
                  </a:lnTo>
                  <a:lnTo>
                    <a:pt x="987156" y="136350"/>
                  </a:lnTo>
                  <a:lnTo>
                    <a:pt x="951468" y="109205"/>
                  </a:lnTo>
                  <a:lnTo>
                    <a:pt x="913835" y="84737"/>
                  </a:lnTo>
                  <a:lnTo>
                    <a:pt x="874393" y="63083"/>
                  </a:lnTo>
                  <a:lnTo>
                    <a:pt x="833278" y="44383"/>
                  </a:lnTo>
                  <a:lnTo>
                    <a:pt x="790623" y="28773"/>
                  </a:lnTo>
                  <a:lnTo>
                    <a:pt x="746564" y="16391"/>
                  </a:lnTo>
                  <a:lnTo>
                    <a:pt x="701236" y="7377"/>
                  </a:lnTo>
                  <a:lnTo>
                    <a:pt x="654774" y="1867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196834" y="7926324"/>
              <a:ext cx="841375" cy="859790"/>
            </a:xfrm>
            <a:custGeom>
              <a:avLst/>
              <a:gdLst/>
              <a:ahLst/>
              <a:cxnLst/>
              <a:rect l="l" t="t" r="r" b="b"/>
              <a:pathLst>
                <a:path w="841375" h="859790">
                  <a:moveTo>
                    <a:pt x="420623" y="0"/>
                  </a:moveTo>
                  <a:lnTo>
                    <a:pt x="374791" y="2521"/>
                  </a:lnTo>
                  <a:lnTo>
                    <a:pt x="330389" y="9912"/>
                  </a:lnTo>
                  <a:lnTo>
                    <a:pt x="287672" y="21910"/>
                  </a:lnTo>
                  <a:lnTo>
                    <a:pt x="246899" y="38252"/>
                  </a:lnTo>
                  <a:lnTo>
                    <a:pt x="208325" y="58676"/>
                  </a:lnTo>
                  <a:lnTo>
                    <a:pt x="172207" y="82921"/>
                  </a:lnTo>
                  <a:lnTo>
                    <a:pt x="138801" y="110724"/>
                  </a:lnTo>
                  <a:lnTo>
                    <a:pt x="108365" y="141822"/>
                  </a:lnTo>
                  <a:lnTo>
                    <a:pt x="81154" y="175954"/>
                  </a:lnTo>
                  <a:lnTo>
                    <a:pt x="57426" y="212857"/>
                  </a:lnTo>
                  <a:lnTo>
                    <a:pt x="37437" y="252270"/>
                  </a:lnTo>
                  <a:lnTo>
                    <a:pt x="21443" y="293929"/>
                  </a:lnTo>
                  <a:lnTo>
                    <a:pt x="9701" y="337573"/>
                  </a:lnTo>
                  <a:lnTo>
                    <a:pt x="2468" y="382940"/>
                  </a:lnTo>
                  <a:lnTo>
                    <a:pt x="0" y="429767"/>
                  </a:lnTo>
                  <a:lnTo>
                    <a:pt x="2468" y="476595"/>
                  </a:lnTo>
                  <a:lnTo>
                    <a:pt x="9701" y="521962"/>
                  </a:lnTo>
                  <a:lnTo>
                    <a:pt x="21443" y="565606"/>
                  </a:lnTo>
                  <a:lnTo>
                    <a:pt x="37437" y="607265"/>
                  </a:lnTo>
                  <a:lnTo>
                    <a:pt x="57426" y="646678"/>
                  </a:lnTo>
                  <a:lnTo>
                    <a:pt x="81154" y="683581"/>
                  </a:lnTo>
                  <a:lnTo>
                    <a:pt x="108365" y="717713"/>
                  </a:lnTo>
                  <a:lnTo>
                    <a:pt x="138801" y="748811"/>
                  </a:lnTo>
                  <a:lnTo>
                    <a:pt x="172207" y="776614"/>
                  </a:lnTo>
                  <a:lnTo>
                    <a:pt x="208325" y="800859"/>
                  </a:lnTo>
                  <a:lnTo>
                    <a:pt x="246899" y="821283"/>
                  </a:lnTo>
                  <a:lnTo>
                    <a:pt x="287672" y="837625"/>
                  </a:lnTo>
                  <a:lnTo>
                    <a:pt x="330389" y="849623"/>
                  </a:lnTo>
                  <a:lnTo>
                    <a:pt x="374791" y="857014"/>
                  </a:lnTo>
                  <a:lnTo>
                    <a:pt x="420623" y="859535"/>
                  </a:lnTo>
                  <a:lnTo>
                    <a:pt x="466456" y="857014"/>
                  </a:lnTo>
                  <a:lnTo>
                    <a:pt x="510858" y="849623"/>
                  </a:lnTo>
                  <a:lnTo>
                    <a:pt x="553575" y="837625"/>
                  </a:lnTo>
                  <a:lnTo>
                    <a:pt x="594348" y="821283"/>
                  </a:lnTo>
                  <a:lnTo>
                    <a:pt x="632922" y="800859"/>
                  </a:lnTo>
                  <a:lnTo>
                    <a:pt x="669040" y="776614"/>
                  </a:lnTo>
                  <a:lnTo>
                    <a:pt x="702446" y="748811"/>
                  </a:lnTo>
                  <a:lnTo>
                    <a:pt x="732882" y="717713"/>
                  </a:lnTo>
                  <a:lnTo>
                    <a:pt x="760093" y="683581"/>
                  </a:lnTo>
                  <a:lnTo>
                    <a:pt x="783821" y="646678"/>
                  </a:lnTo>
                  <a:lnTo>
                    <a:pt x="803810" y="607265"/>
                  </a:lnTo>
                  <a:lnTo>
                    <a:pt x="819804" y="565606"/>
                  </a:lnTo>
                  <a:lnTo>
                    <a:pt x="831546" y="521962"/>
                  </a:lnTo>
                  <a:lnTo>
                    <a:pt x="838779" y="476595"/>
                  </a:lnTo>
                  <a:lnTo>
                    <a:pt x="841247" y="429767"/>
                  </a:lnTo>
                  <a:lnTo>
                    <a:pt x="838779" y="382940"/>
                  </a:lnTo>
                  <a:lnTo>
                    <a:pt x="831546" y="337573"/>
                  </a:lnTo>
                  <a:lnTo>
                    <a:pt x="819804" y="293929"/>
                  </a:lnTo>
                  <a:lnTo>
                    <a:pt x="803810" y="252270"/>
                  </a:lnTo>
                  <a:lnTo>
                    <a:pt x="783821" y="212857"/>
                  </a:lnTo>
                  <a:lnTo>
                    <a:pt x="760093" y="175954"/>
                  </a:lnTo>
                  <a:lnTo>
                    <a:pt x="732882" y="141822"/>
                  </a:lnTo>
                  <a:lnTo>
                    <a:pt x="702446" y="110724"/>
                  </a:lnTo>
                  <a:lnTo>
                    <a:pt x="669040" y="82921"/>
                  </a:lnTo>
                  <a:lnTo>
                    <a:pt x="632922" y="58676"/>
                  </a:lnTo>
                  <a:lnTo>
                    <a:pt x="594348" y="38252"/>
                  </a:lnTo>
                  <a:lnTo>
                    <a:pt x="553575" y="21910"/>
                  </a:lnTo>
                  <a:lnTo>
                    <a:pt x="510858" y="9912"/>
                  </a:lnTo>
                  <a:lnTo>
                    <a:pt x="466456" y="2521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8347831" y="8206971"/>
            <a:ext cx="53911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70" dirty="0">
                <a:latin typeface="Calibri"/>
                <a:cs typeface="Calibri"/>
              </a:rPr>
              <a:t> </a:t>
            </a:r>
            <a:r>
              <a:rPr sz="1600" b="1" spc="-50" dirty="0">
                <a:latin typeface="Calibri"/>
                <a:cs typeface="Calibri"/>
              </a:rPr>
              <a:t>9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93370" y="5629655"/>
            <a:ext cx="1215390" cy="1241425"/>
            <a:chOff x="293370" y="5629655"/>
            <a:chExt cx="1215390" cy="1241425"/>
          </a:xfrm>
        </p:grpSpPr>
        <p:sp>
          <p:nvSpPr>
            <p:cNvPr id="13" name="object 13"/>
            <p:cNvSpPr/>
            <p:nvPr/>
          </p:nvSpPr>
          <p:spPr>
            <a:xfrm>
              <a:off x="293370" y="5629655"/>
              <a:ext cx="1215390" cy="1241425"/>
            </a:xfrm>
            <a:custGeom>
              <a:avLst/>
              <a:gdLst/>
              <a:ahLst/>
              <a:cxnLst/>
              <a:rect l="l" t="t" r="r" b="b"/>
              <a:pathLst>
                <a:path w="1215390" h="1241425">
                  <a:moveTo>
                    <a:pt x="607695" y="0"/>
                  </a:moveTo>
                  <a:lnTo>
                    <a:pt x="560203" y="1867"/>
                  </a:lnTo>
                  <a:lnTo>
                    <a:pt x="513712" y="7377"/>
                  </a:lnTo>
                  <a:lnTo>
                    <a:pt x="468355" y="16391"/>
                  </a:lnTo>
                  <a:lnTo>
                    <a:pt x="424268" y="28773"/>
                  </a:lnTo>
                  <a:lnTo>
                    <a:pt x="381586" y="44383"/>
                  </a:lnTo>
                  <a:lnTo>
                    <a:pt x="340445" y="63083"/>
                  </a:lnTo>
                  <a:lnTo>
                    <a:pt x="300978" y="84737"/>
                  </a:lnTo>
                  <a:lnTo>
                    <a:pt x="263322" y="109205"/>
                  </a:lnTo>
                  <a:lnTo>
                    <a:pt x="227611" y="136350"/>
                  </a:lnTo>
                  <a:lnTo>
                    <a:pt x="193981" y="166033"/>
                  </a:lnTo>
                  <a:lnTo>
                    <a:pt x="162566" y="198118"/>
                  </a:lnTo>
                  <a:lnTo>
                    <a:pt x="133503" y="232465"/>
                  </a:lnTo>
                  <a:lnTo>
                    <a:pt x="106924" y="268937"/>
                  </a:lnTo>
                  <a:lnTo>
                    <a:pt x="82967" y="307396"/>
                  </a:lnTo>
                  <a:lnTo>
                    <a:pt x="61766" y="347704"/>
                  </a:lnTo>
                  <a:lnTo>
                    <a:pt x="43456" y="389722"/>
                  </a:lnTo>
                  <a:lnTo>
                    <a:pt x="28172" y="433314"/>
                  </a:lnTo>
                  <a:lnTo>
                    <a:pt x="16049" y="478340"/>
                  </a:lnTo>
                  <a:lnTo>
                    <a:pt x="7223" y="524663"/>
                  </a:lnTo>
                  <a:lnTo>
                    <a:pt x="1828" y="572145"/>
                  </a:lnTo>
                  <a:lnTo>
                    <a:pt x="0" y="620649"/>
                  </a:lnTo>
                  <a:lnTo>
                    <a:pt x="1828" y="669152"/>
                  </a:lnTo>
                  <a:lnTo>
                    <a:pt x="7223" y="716634"/>
                  </a:lnTo>
                  <a:lnTo>
                    <a:pt x="16049" y="762957"/>
                  </a:lnTo>
                  <a:lnTo>
                    <a:pt x="28172" y="807983"/>
                  </a:lnTo>
                  <a:lnTo>
                    <a:pt x="43456" y="851575"/>
                  </a:lnTo>
                  <a:lnTo>
                    <a:pt x="61766" y="893593"/>
                  </a:lnTo>
                  <a:lnTo>
                    <a:pt x="82967" y="933901"/>
                  </a:lnTo>
                  <a:lnTo>
                    <a:pt x="106924" y="972360"/>
                  </a:lnTo>
                  <a:lnTo>
                    <a:pt x="133503" y="1008832"/>
                  </a:lnTo>
                  <a:lnTo>
                    <a:pt x="162566" y="1043179"/>
                  </a:lnTo>
                  <a:lnTo>
                    <a:pt x="193981" y="1075264"/>
                  </a:lnTo>
                  <a:lnTo>
                    <a:pt x="227611" y="1104947"/>
                  </a:lnTo>
                  <a:lnTo>
                    <a:pt x="263322" y="1132092"/>
                  </a:lnTo>
                  <a:lnTo>
                    <a:pt x="300978" y="1156560"/>
                  </a:lnTo>
                  <a:lnTo>
                    <a:pt x="340445" y="1178214"/>
                  </a:lnTo>
                  <a:lnTo>
                    <a:pt x="381586" y="1196914"/>
                  </a:lnTo>
                  <a:lnTo>
                    <a:pt x="424268" y="1212524"/>
                  </a:lnTo>
                  <a:lnTo>
                    <a:pt x="468355" y="1224906"/>
                  </a:lnTo>
                  <a:lnTo>
                    <a:pt x="513712" y="1233920"/>
                  </a:lnTo>
                  <a:lnTo>
                    <a:pt x="560203" y="1239430"/>
                  </a:lnTo>
                  <a:lnTo>
                    <a:pt x="607695" y="1241298"/>
                  </a:lnTo>
                  <a:lnTo>
                    <a:pt x="655186" y="1239430"/>
                  </a:lnTo>
                  <a:lnTo>
                    <a:pt x="701677" y="1233920"/>
                  </a:lnTo>
                  <a:lnTo>
                    <a:pt x="747034" y="1224906"/>
                  </a:lnTo>
                  <a:lnTo>
                    <a:pt x="791121" y="1212524"/>
                  </a:lnTo>
                  <a:lnTo>
                    <a:pt x="833803" y="1196914"/>
                  </a:lnTo>
                  <a:lnTo>
                    <a:pt x="874944" y="1178214"/>
                  </a:lnTo>
                  <a:lnTo>
                    <a:pt x="914411" y="1156560"/>
                  </a:lnTo>
                  <a:lnTo>
                    <a:pt x="952067" y="1132092"/>
                  </a:lnTo>
                  <a:lnTo>
                    <a:pt x="987778" y="1104947"/>
                  </a:lnTo>
                  <a:lnTo>
                    <a:pt x="1021408" y="1075264"/>
                  </a:lnTo>
                  <a:lnTo>
                    <a:pt x="1052823" y="1043179"/>
                  </a:lnTo>
                  <a:lnTo>
                    <a:pt x="1081886" y="1008832"/>
                  </a:lnTo>
                  <a:lnTo>
                    <a:pt x="1108465" y="972360"/>
                  </a:lnTo>
                  <a:lnTo>
                    <a:pt x="1132422" y="933901"/>
                  </a:lnTo>
                  <a:lnTo>
                    <a:pt x="1153623" y="893593"/>
                  </a:lnTo>
                  <a:lnTo>
                    <a:pt x="1171933" y="851575"/>
                  </a:lnTo>
                  <a:lnTo>
                    <a:pt x="1187217" y="807983"/>
                  </a:lnTo>
                  <a:lnTo>
                    <a:pt x="1199340" y="762957"/>
                  </a:lnTo>
                  <a:lnTo>
                    <a:pt x="1208166" y="716634"/>
                  </a:lnTo>
                  <a:lnTo>
                    <a:pt x="1213561" y="669152"/>
                  </a:lnTo>
                  <a:lnTo>
                    <a:pt x="1215390" y="620649"/>
                  </a:lnTo>
                  <a:lnTo>
                    <a:pt x="1213561" y="572145"/>
                  </a:lnTo>
                  <a:lnTo>
                    <a:pt x="1208166" y="524663"/>
                  </a:lnTo>
                  <a:lnTo>
                    <a:pt x="1199340" y="478340"/>
                  </a:lnTo>
                  <a:lnTo>
                    <a:pt x="1187217" y="433314"/>
                  </a:lnTo>
                  <a:lnTo>
                    <a:pt x="1171933" y="389722"/>
                  </a:lnTo>
                  <a:lnTo>
                    <a:pt x="1153623" y="347704"/>
                  </a:lnTo>
                  <a:lnTo>
                    <a:pt x="1132422" y="307396"/>
                  </a:lnTo>
                  <a:lnTo>
                    <a:pt x="1108465" y="268937"/>
                  </a:lnTo>
                  <a:lnTo>
                    <a:pt x="1081886" y="232465"/>
                  </a:lnTo>
                  <a:lnTo>
                    <a:pt x="1052823" y="198118"/>
                  </a:lnTo>
                  <a:lnTo>
                    <a:pt x="1021408" y="166033"/>
                  </a:lnTo>
                  <a:lnTo>
                    <a:pt x="987778" y="136350"/>
                  </a:lnTo>
                  <a:lnTo>
                    <a:pt x="952067" y="109205"/>
                  </a:lnTo>
                  <a:lnTo>
                    <a:pt x="914411" y="84737"/>
                  </a:lnTo>
                  <a:lnTo>
                    <a:pt x="874944" y="63083"/>
                  </a:lnTo>
                  <a:lnTo>
                    <a:pt x="833803" y="44383"/>
                  </a:lnTo>
                  <a:lnTo>
                    <a:pt x="791121" y="28773"/>
                  </a:lnTo>
                  <a:lnTo>
                    <a:pt x="747034" y="16391"/>
                  </a:lnTo>
                  <a:lnTo>
                    <a:pt x="701677" y="7377"/>
                  </a:lnTo>
                  <a:lnTo>
                    <a:pt x="655186" y="1867"/>
                  </a:lnTo>
                  <a:lnTo>
                    <a:pt x="60769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73964" y="5830061"/>
              <a:ext cx="841375" cy="859790"/>
            </a:xfrm>
            <a:custGeom>
              <a:avLst/>
              <a:gdLst/>
              <a:ahLst/>
              <a:cxnLst/>
              <a:rect l="l" t="t" r="r" b="b"/>
              <a:pathLst>
                <a:path w="841375" h="859790">
                  <a:moveTo>
                    <a:pt x="420623" y="0"/>
                  </a:moveTo>
                  <a:lnTo>
                    <a:pt x="374791" y="2521"/>
                  </a:lnTo>
                  <a:lnTo>
                    <a:pt x="330389" y="9912"/>
                  </a:lnTo>
                  <a:lnTo>
                    <a:pt x="287672" y="21910"/>
                  </a:lnTo>
                  <a:lnTo>
                    <a:pt x="246899" y="38252"/>
                  </a:lnTo>
                  <a:lnTo>
                    <a:pt x="208325" y="58676"/>
                  </a:lnTo>
                  <a:lnTo>
                    <a:pt x="172207" y="82921"/>
                  </a:lnTo>
                  <a:lnTo>
                    <a:pt x="138801" y="110724"/>
                  </a:lnTo>
                  <a:lnTo>
                    <a:pt x="108365" y="141822"/>
                  </a:lnTo>
                  <a:lnTo>
                    <a:pt x="81154" y="175954"/>
                  </a:lnTo>
                  <a:lnTo>
                    <a:pt x="57426" y="212857"/>
                  </a:lnTo>
                  <a:lnTo>
                    <a:pt x="37437" y="252270"/>
                  </a:lnTo>
                  <a:lnTo>
                    <a:pt x="21443" y="293929"/>
                  </a:lnTo>
                  <a:lnTo>
                    <a:pt x="9701" y="337573"/>
                  </a:lnTo>
                  <a:lnTo>
                    <a:pt x="2468" y="382940"/>
                  </a:lnTo>
                  <a:lnTo>
                    <a:pt x="0" y="429768"/>
                  </a:lnTo>
                  <a:lnTo>
                    <a:pt x="2468" y="476595"/>
                  </a:lnTo>
                  <a:lnTo>
                    <a:pt x="9701" y="521962"/>
                  </a:lnTo>
                  <a:lnTo>
                    <a:pt x="21443" y="565606"/>
                  </a:lnTo>
                  <a:lnTo>
                    <a:pt x="37437" y="607265"/>
                  </a:lnTo>
                  <a:lnTo>
                    <a:pt x="57426" y="646678"/>
                  </a:lnTo>
                  <a:lnTo>
                    <a:pt x="81154" y="683581"/>
                  </a:lnTo>
                  <a:lnTo>
                    <a:pt x="108365" y="717713"/>
                  </a:lnTo>
                  <a:lnTo>
                    <a:pt x="138801" y="748811"/>
                  </a:lnTo>
                  <a:lnTo>
                    <a:pt x="172207" y="776614"/>
                  </a:lnTo>
                  <a:lnTo>
                    <a:pt x="208325" y="800859"/>
                  </a:lnTo>
                  <a:lnTo>
                    <a:pt x="246899" y="821283"/>
                  </a:lnTo>
                  <a:lnTo>
                    <a:pt x="287672" y="837625"/>
                  </a:lnTo>
                  <a:lnTo>
                    <a:pt x="330389" y="849623"/>
                  </a:lnTo>
                  <a:lnTo>
                    <a:pt x="374791" y="857014"/>
                  </a:lnTo>
                  <a:lnTo>
                    <a:pt x="420623" y="859536"/>
                  </a:lnTo>
                  <a:lnTo>
                    <a:pt x="466456" y="857014"/>
                  </a:lnTo>
                  <a:lnTo>
                    <a:pt x="510858" y="849623"/>
                  </a:lnTo>
                  <a:lnTo>
                    <a:pt x="553575" y="837625"/>
                  </a:lnTo>
                  <a:lnTo>
                    <a:pt x="594348" y="821283"/>
                  </a:lnTo>
                  <a:lnTo>
                    <a:pt x="632922" y="800859"/>
                  </a:lnTo>
                  <a:lnTo>
                    <a:pt x="669040" y="776614"/>
                  </a:lnTo>
                  <a:lnTo>
                    <a:pt x="702446" y="748811"/>
                  </a:lnTo>
                  <a:lnTo>
                    <a:pt x="732882" y="717713"/>
                  </a:lnTo>
                  <a:lnTo>
                    <a:pt x="760093" y="683581"/>
                  </a:lnTo>
                  <a:lnTo>
                    <a:pt x="783821" y="646678"/>
                  </a:lnTo>
                  <a:lnTo>
                    <a:pt x="803810" y="607265"/>
                  </a:lnTo>
                  <a:lnTo>
                    <a:pt x="819804" y="565606"/>
                  </a:lnTo>
                  <a:lnTo>
                    <a:pt x="831546" y="521962"/>
                  </a:lnTo>
                  <a:lnTo>
                    <a:pt x="838779" y="476595"/>
                  </a:lnTo>
                  <a:lnTo>
                    <a:pt x="841247" y="429768"/>
                  </a:lnTo>
                  <a:lnTo>
                    <a:pt x="838779" y="382940"/>
                  </a:lnTo>
                  <a:lnTo>
                    <a:pt x="831546" y="337573"/>
                  </a:lnTo>
                  <a:lnTo>
                    <a:pt x="819804" y="293929"/>
                  </a:lnTo>
                  <a:lnTo>
                    <a:pt x="803810" y="252270"/>
                  </a:lnTo>
                  <a:lnTo>
                    <a:pt x="783821" y="212857"/>
                  </a:lnTo>
                  <a:lnTo>
                    <a:pt x="760093" y="175954"/>
                  </a:lnTo>
                  <a:lnTo>
                    <a:pt x="732882" y="141822"/>
                  </a:lnTo>
                  <a:lnTo>
                    <a:pt x="702446" y="110724"/>
                  </a:lnTo>
                  <a:lnTo>
                    <a:pt x="669040" y="82921"/>
                  </a:lnTo>
                  <a:lnTo>
                    <a:pt x="632922" y="58676"/>
                  </a:lnTo>
                  <a:lnTo>
                    <a:pt x="594348" y="38252"/>
                  </a:lnTo>
                  <a:lnTo>
                    <a:pt x="553575" y="21910"/>
                  </a:lnTo>
                  <a:lnTo>
                    <a:pt x="510858" y="9912"/>
                  </a:lnTo>
                  <a:lnTo>
                    <a:pt x="466456" y="2521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573497" y="5937810"/>
            <a:ext cx="641985" cy="608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7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10</a:t>
            </a:r>
            <a:endParaRPr sz="1600">
              <a:latin typeface="Calibri"/>
              <a:cs typeface="Calibri"/>
            </a:endParaRPr>
          </a:p>
          <a:p>
            <a:pPr marL="74295">
              <a:lnSpc>
                <a:spcPct val="100000"/>
              </a:lnSpc>
              <a:spcBef>
                <a:spcPts val="35"/>
              </a:spcBef>
            </a:pPr>
            <a:r>
              <a:rPr sz="1100" b="1" spc="-10" dirty="0">
                <a:solidFill>
                  <a:srgbClr val="2E5496"/>
                </a:solidFill>
                <a:latin typeface="Calibri"/>
                <a:cs typeface="Calibri"/>
              </a:rPr>
              <a:t>EDUQAS</a:t>
            </a:r>
            <a:endParaRPr sz="1100">
              <a:latin typeface="Calibri"/>
              <a:cs typeface="Calibri"/>
            </a:endParaRPr>
          </a:p>
          <a:p>
            <a:pPr marL="48260">
              <a:lnSpc>
                <a:spcPct val="100000"/>
              </a:lnSpc>
            </a:pPr>
            <a:r>
              <a:rPr sz="1100" b="1" dirty="0">
                <a:solidFill>
                  <a:srgbClr val="2E5496"/>
                </a:solidFill>
                <a:latin typeface="Calibri"/>
                <a:cs typeface="Calibri"/>
              </a:rPr>
              <a:t>Perf.</a:t>
            </a:r>
            <a:r>
              <a:rPr sz="1100" b="1" spc="-25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1100" b="1" spc="-20" dirty="0">
                <a:solidFill>
                  <a:srgbClr val="2E5496"/>
                </a:solidFill>
                <a:latin typeface="Calibri"/>
                <a:cs typeface="Calibri"/>
              </a:rPr>
              <a:t>Arts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8065769" y="3371088"/>
            <a:ext cx="1214755" cy="1241425"/>
            <a:chOff x="8065769" y="3371088"/>
            <a:chExt cx="1214755" cy="1241425"/>
          </a:xfrm>
        </p:grpSpPr>
        <p:sp>
          <p:nvSpPr>
            <p:cNvPr id="17" name="object 17"/>
            <p:cNvSpPr/>
            <p:nvPr/>
          </p:nvSpPr>
          <p:spPr>
            <a:xfrm>
              <a:off x="8065769" y="3371088"/>
              <a:ext cx="1214755" cy="1241425"/>
            </a:xfrm>
            <a:custGeom>
              <a:avLst/>
              <a:gdLst/>
              <a:ahLst/>
              <a:cxnLst/>
              <a:rect l="l" t="t" r="r" b="b"/>
              <a:pathLst>
                <a:path w="1214754" h="1241425">
                  <a:moveTo>
                    <a:pt x="607314" y="0"/>
                  </a:moveTo>
                  <a:lnTo>
                    <a:pt x="559853" y="1867"/>
                  </a:lnTo>
                  <a:lnTo>
                    <a:pt x="513391" y="7377"/>
                  </a:lnTo>
                  <a:lnTo>
                    <a:pt x="468063" y="16391"/>
                  </a:lnTo>
                  <a:lnTo>
                    <a:pt x="424004" y="28773"/>
                  </a:lnTo>
                  <a:lnTo>
                    <a:pt x="381349" y="44383"/>
                  </a:lnTo>
                  <a:lnTo>
                    <a:pt x="340234" y="63083"/>
                  </a:lnTo>
                  <a:lnTo>
                    <a:pt x="300792" y="84737"/>
                  </a:lnTo>
                  <a:lnTo>
                    <a:pt x="263159" y="109205"/>
                  </a:lnTo>
                  <a:lnTo>
                    <a:pt x="227471" y="136350"/>
                  </a:lnTo>
                  <a:lnTo>
                    <a:pt x="193862" y="166033"/>
                  </a:lnTo>
                  <a:lnTo>
                    <a:pt x="162467" y="198118"/>
                  </a:lnTo>
                  <a:lnTo>
                    <a:pt x="133421" y="232465"/>
                  </a:lnTo>
                  <a:lnTo>
                    <a:pt x="106859" y="268937"/>
                  </a:lnTo>
                  <a:lnTo>
                    <a:pt x="82916" y="307396"/>
                  </a:lnTo>
                  <a:lnTo>
                    <a:pt x="61728" y="347704"/>
                  </a:lnTo>
                  <a:lnTo>
                    <a:pt x="43429" y="389722"/>
                  </a:lnTo>
                  <a:lnTo>
                    <a:pt x="28155" y="433314"/>
                  </a:lnTo>
                  <a:lnTo>
                    <a:pt x="16039" y="478340"/>
                  </a:lnTo>
                  <a:lnTo>
                    <a:pt x="7218" y="524663"/>
                  </a:lnTo>
                  <a:lnTo>
                    <a:pt x="1827" y="572145"/>
                  </a:lnTo>
                  <a:lnTo>
                    <a:pt x="0" y="620649"/>
                  </a:lnTo>
                  <a:lnTo>
                    <a:pt x="1827" y="669152"/>
                  </a:lnTo>
                  <a:lnTo>
                    <a:pt x="7218" y="716634"/>
                  </a:lnTo>
                  <a:lnTo>
                    <a:pt x="16039" y="762957"/>
                  </a:lnTo>
                  <a:lnTo>
                    <a:pt x="28155" y="807983"/>
                  </a:lnTo>
                  <a:lnTo>
                    <a:pt x="43429" y="851575"/>
                  </a:lnTo>
                  <a:lnTo>
                    <a:pt x="61728" y="893593"/>
                  </a:lnTo>
                  <a:lnTo>
                    <a:pt x="82916" y="933901"/>
                  </a:lnTo>
                  <a:lnTo>
                    <a:pt x="106859" y="972360"/>
                  </a:lnTo>
                  <a:lnTo>
                    <a:pt x="133421" y="1008832"/>
                  </a:lnTo>
                  <a:lnTo>
                    <a:pt x="162467" y="1043179"/>
                  </a:lnTo>
                  <a:lnTo>
                    <a:pt x="193862" y="1075264"/>
                  </a:lnTo>
                  <a:lnTo>
                    <a:pt x="227471" y="1104947"/>
                  </a:lnTo>
                  <a:lnTo>
                    <a:pt x="263159" y="1132092"/>
                  </a:lnTo>
                  <a:lnTo>
                    <a:pt x="300792" y="1156560"/>
                  </a:lnTo>
                  <a:lnTo>
                    <a:pt x="340234" y="1178214"/>
                  </a:lnTo>
                  <a:lnTo>
                    <a:pt x="381349" y="1196914"/>
                  </a:lnTo>
                  <a:lnTo>
                    <a:pt x="424004" y="1212524"/>
                  </a:lnTo>
                  <a:lnTo>
                    <a:pt x="468063" y="1224906"/>
                  </a:lnTo>
                  <a:lnTo>
                    <a:pt x="513391" y="1233920"/>
                  </a:lnTo>
                  <a:lnTo>
                    <a:pt x="559853" y="1239430"/>
                  </a:lnTo>
                  <a:lnTo>
                    <a:pt x="607314" y="1241298"/>
                  </a:lnTo>
                  <a:lnTo>
                    <a:pt x="654774" y="1239430"/>
                  </a:lnTo>
                  <a:lnTo>
                    <a:pt x="701236" y="1233920"/>
                  </a:lnTo>
                  <a:lnTo>
                    <a:pt x="746564" y="1224906"/>
                  </a:lnTo>
                  <a:lnTo>
                    <a:pt x="790623" y="1212524"/>
                  </a:lnTo>
                  <a:lnTo>
                    <a:pt x="833278" y="1196914"/>
                  </a:lnTo>
                  <a:lnTo>
                    <a:pt x="874393" y="1178214"/>
                  </a:lnTo>
                  <a:lnTo>
                    <a:pt x="913835" y="1156560"/>
                  </a:lnTo>
                  <a:lnTo>
                    <a:pt x="951468" y="1132092"/>
                  </a:lnTo>
                  <a:lnTo>
                    <a:pt x="987156" y="1104947"/>
                  </a:lnTo>
                  <a:lnTo>
                    <a:pt x="1020765" y="1075264"/>
                  </a:lnTo>
                  <a:lnTo>
                    <a:pt x="1052160" y="1043179"/>
                  </a:lnTo>
                  <a:lnTo>
                    <a:pt x="1081206" y="1008832"/>
                  </a:lnTo>
                  <a:lnTo>
                    <a:pt x="1107768" y="972360"/>
                  </a:lnTo>
                  <a:lnTo>
                    <a:pt x="1131711" y="933901"/>
                  </a:lnTo>
                  <a:lnTo>
                    <a:pt x="1152899" y="893593"/>
                  </a:lnTo>
                  <a:lnTo>
                    <a:pt x="1171198" y="851575"/>
                  </a:lnTo>
                  <a:lnTo>
                    <a:pt x="1186472" y="807983"/>
                  </a:lnTo>
                  <a:lnTo>
                    <a:pt x="1198588" y="762957"/>
                  </a:lnTo>
                  <a:lnTo>
                    <a:pt x="1207409" y="716634"/>
                  </a:lnTo>
                  <a:lnTo>
                    <a:pt x="1212800" y="669152"/>
                  </a:lnTo>
                  <a:lnTo>
                    <a:pt x="1214628" y="620649"/>
                  </a:lnTo>
                  <a:lnTo>
                    <a:pt x="1212800" y="572145"/>
                  </a:lnTo>
                  <a:lnTo>
                    <a:pt x="1207409" y="524663"/>
                  </a:lnTo>
                  <a:lnTo>
                    <a:pt x="1198588" y="478340"/>
                  </a:lnTo>
                  <a:lnTo>
                    <a:pt x="1186472" y="433314"/>
                  </a:lnTo>
                  <a:lnTo>
                    <a:pt x="1171198" y="389722"/>
                  </a:lnTo>
                  <a:lnTo>
                    <a:pt x="1152899" y="347704"/>
                  </a:lnTo>
                  <a:lnTo>
                    <a:pt x="1131711" y="307396"/>
                  </a:lnTo>
                  <a:lnTo>
                    <a:pt x="1107768" y="268937"/>
                  </a:lnTo>
                  <a:lnTo>
                    <a:pt x="1081206" y="232465"/>
                  </a:lnTo>
                  <a:lnTo>
                    <a:pt x="1052160" y="198118"/>
                  </a:lnTo>
                  <a:lnTo>
                    <a:pt x="1020765" y="166033"/>
                  </a:lnTo>
                  <a:lnTo>
                    <a:pt x="987156" y="136350"/>
                  </a:lnTo>
                  <a:lnTo>
                    <a:pt x="951468" y="109205"/>
                  </a:lnTo>
                  <a:lnTo>
                    <a:pt x="913835" y="84737"/>
                  </a:lnTo>
                  <a:lnTo>
                    <a:pt x="874393" y="63083"/>
                  </a:lnTo>
                  <a:lnTo>
                    <a:pt x="833278" y="44383"/>
                  </a:lnTo>
                  <a:lnTo>
                    <a:pt x="790623" y="28773"/>
                  </a:lnTo>
                  <a:lnTo>
                    <a:pt x="746564" y="16391"/>
                  </a:lnTo>
                  <a:lnTo>
                    <a:pt x="701236" y="7377"/>
                  </a:lnTo>
                  <a:lnTo>
                    <a:pt x="654774" y="1867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246363" y="3571494"/>
              <a:ext cx="841375" cy="859790"/>
            </a:xfrm>
            <a:custGeom>
              <a:avLst/>
              <a:gdLst/>
              <a:ahLst/>
              <a:cxnLst/>
              <a:rect l="l" t="t" r="r" b="b"/>
              <a:pathLst>
                <a:path w="841375" h="859789">
                  <a:moveTo>
                    <a:pt x="420623" y="0"/>
                  </a:moveTo>
                  <a:lnTo>
                    <a:pt x="374791" y="2521"/>
                  </a:lnTo>
                  <a:lnTo>
                    <a:pt x="330389" y="9912"/>
                  </a:lnTo>
                  <a:lnTo>
                    <a:pt x="287672" y="21910"/>
                  </a:lnTo>
                  <a:lnTo>
                    <a:pt x="246899" y="38252"/>
                  </a:lnTo>
                  <a:lnTo>
                    <a:pt x="208325" y="58676"/>
                  </a:lnTo>
                  <a:lnTo>
                    <a:pt x="172207" y="82921"/>
                  </a:lnTo>
                  <a:lnTo>
                    <a:pt x="138801" y="110724"/>
                  </a:lnTo>
                  <a:lnTo>
                    <a:pt x="108365" y="141822"/>
                  </a:lnTo>
                  <a:lnTo>
                    <a:pt x="81154" y="175954"/>
                  </a:lnTo>
                  <a:lnTo>
                    <a:pt x="57426" y="212857"/>
                  </a:lnTo>
                  <a:lnTo>
                    <a:pt x="37437" y="252270"/>
                  </a:lnTo>
                  <a:lnTo>
                    <a:pt x="21443" y="293929"/>
                  </a:lnTo>
                  <a:lnTo>
                    <a:pt x="9701" y="337573"/>
                  </a:lnTo>
                  <a:lnTo>
                    <a:pt x="2468" y="382940"/>
                  </a:lnTo>
                  <a:lnTo>
                    <a:pt x="0" y="429768"/>
                  </a:lnTo>
                  <a:lnTo>
                    <a:pt x="2468" y="476595"/>
                  </a:lnTo>
                  <a:lnTo>
                    <a:pt x="9701" y="521962"/>
                  </a:lnTo>
                  <a:lnTo>
                    <a:pt x="21443" y="565606"/>
                  </a:lnTo>
                  <a:lnTo>
                    <a:pt x="37437" y="607265"/>
                  </a:lnTo>
                  <a:lnTo>
                    <a:pt x="57426" y="646678"/>
                  </a:lnTo>
                  <a:lnTo>
                    <a:pt x="81154" y="683581"/>
                  </a:lnTo>
                  <a:lnTo>
                    <a:pt x="108365" y="717713"/>
                  </a:lnTo>
                  <a:lnTo>
                    <a:pt x="138801" y="748811"/>
                  </a:lnTo>
                  <a:lnTo>
                    <a:pt x="172207" y="776614"/>
                  </a:lnTo>
                  <a:lnTo>
                    <a:pt x="208325" y="800859"/>
                  </a:lnTo>
                  <a:lnTo>
                    <a:pt x="246899" y="821283"/>
                  </a:lnTo>
                  <a:lnTo>
                    <a:pt x="287672" y="837625"/>
                  </a:lnTo>
                  <a:lnTo>
                    <a:pt x="330389" y="849623"/>
                  </a:lnTo>
                  <a:lnTo>
                    <a:pt x="374791" y="857014"/>
                  </a:lnTo>
                  <a:lnTo>
                    <a:pt x="420623" y="859536"/>
                  </a:lnTo>
                  <a:lnTo>
                    <a:pt x="466456" y="857014"/>
                  </a:lnTo>
                  <a:lnTo>
                    <a:pt x="510858" y="849623"/>
                  </a:lnTo>
                  <a:lnTo>
                    <a:pt x="553575" y="837625"/>
                  </a:lnTo>
                  <a:lnTo>
                    <a:pt x="594348" y="821283"/>
                  </a:lnTo>
                  <a:lnTo>
                    <a:pt x="632922" y="800859"/>
                  </a:lnTo>
                  <a:lnTo>
                    <a:pt x="669040" y="776614"/>
                  </a:lnTo>
                  <a:lnTo>
                    <a:pt x="702446" y="748811"/>
                  </a:lnTo>
                  <a:lnTo>
                    <a:pt x="732882" y="717713"/>
                  </a:lnTo>
                  <a:lnTo>
                    <a:pt x="760093" y="683581"/>
                  </a:lnTo>
                  <a:lnTo>
                    <a:pt x="783821" y="646678"/>
                  </a:lnTo>
                  <a:lnTo>
                    <a:pt x="803810" y="607265"/>
                  </a:lnTo>
                  <a:lnTo>
                    <a:pt x="819804" y="565606"/>
                  </a:lnTo>
                  <a:lnTo>
                    <a:pt x="831546" y="521962"/>
                  </a:lnTo>
                  <a:lnTo>
                    <a:pt x="838779" y="476595"/>
                  </a:lnTo>
                  <a:lnTo>
                    <a:pt x="841247" y="429768"/>
                  </a:lnTo>
                  <a:lnTo>
                    <a:pt x="838779" y="382940"/>
                  </a:lnTo>
                  <a:lnTo>
                    <a:pt x="831546" y="337573"/>
                  </a:lnTo>
                  <a:lnTo>
                    <a:pt x="819804" y="293929"/>
                  </a:lnTo>
                  <a:lnTo>
                    <a:pt x="803810" y="252270"/>
                  </a:lnTo>
                  <a:lnTo>
                    <a:pt x="783821" y="212857"/>
                  </a:lnTo>
                  <a:lnTo>
                    <a:pt x="760093" y="175954"/>
                  </a:lnTo>
                  <a:lnTo>
                    <a:pt x="732882" y="141822"/>
                  </a:lnTo>
                  <a:lnTo>
                    <a:pt x="702446" y="110724"/>
                  </a:lnTo>
                  <a:lnTo>
                    <a:pt x="669040" y="82921"/>
                  </a:lnTo>
                  <a:lnTo>
                    <a:pt x="632922" y="58676"/>
                  </a:lnTo>
                  <a:lnTo>
                    <a:pt x="594348" y="38252"/>
                  </a:lnTo>
                  <a:lnTo>
                    <a:pt x="553575" y="21910"/>
                  </a:lnTo>
                  <a:lnTo>
                    <a:pt x="510858" y="9912"/>
                  </a:lnTo>
                  <a:lnTo>
                    <a:pt x="466456" y="2521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8351937" y="3682642"/>
            <a:ext cx="642620" cy="608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65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11</a:t>
            </a:r>
            <a:endParaRPr sz="1600">
              <a:latin typeface="Calibri"/>
              <a:cs typeface="Calibri"/>
            </a:endParaRPr>
          </a:p>
          <a:p>
            <a:pPr marL="74295">
              <a:lnSpc>
                <a:spcPct val="100000"/>
              </a:lnSpc>
              <a:spcBef>
                <a:spcPts val="30"/>
              </a:spcBef>
            </a:pPr>
            <a:r>
              <a:rPr sz="1100" b="1" spc="-10" dirty="0">
                <a:solidFill>
                  <a:srgbClr val="2E5496"/>
                </a:solidFill>
                <a:latin typeface="Calibri"/>
                <a:cs typeface="Calibri"/>
              </a:rPr>
              <a:t>EDUQAS</a:t>
            </a:r>
            <a:endParaRPr sz="1100">
              <a:latin typeface="Calibri"/>
              <a:cs typeface="Calibri"/>
            </a:endParaRPr>
          </a:p>
          <a:p>
            <a:pPr marL="48260">
              <a:lnSpc>
                <a:spcPct val="100000"/>
              </a:lnSpc>
            </a:pPr>
            <a:r>
              <a:rPr sz="1100" b="1" dirty="0">
                <a:solidFill>
                  <a:srgbClr val="2E5496"/>
                </a:solidFill>
                <a:latin typeface="Calibri"/>
                <a:cs typeface="Calibri"/>
              </a:rPr>
              <a:t>Perf.</a:t>
            </a:r>
            <a:r>
              <a:rPr sz="1100" b="1" spc="-25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1100" b="1" spc="-20" dirty="0">
                <a:solidFill>
                  <a:srgbClr val="2E5496"/>
                </a:solidFill>
                <a:latin typeface="Calibri"/>
                <a:cs typeface="Calibri"/>
              </a:rPr>
              <a:t>Arts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167242" y="10748395"/>
            <a:ext cx="104521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6710" marR="48260" indent="-291465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Building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Blocks</a:t>
            </a:r>
            <a:r>
              <a:rPr sz="1000" b="1" spc="-40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of</a:t>
            </a:r>
            <a:r>
              <a:rPr sz="1000" b="1" spc="-10" dirty="0">
                <a:latin typeface="Calibri"/>
                <a:cs typeface="Calibri"/>
              </a:rPr>
              <a:t> Music: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000" i="1" dirty="0">
                <a:latin typeface="Calibri"/>
                <a:cs typeface="Calibri"/>
              </a:rPr>
              <a:t>*Extended</a:t>
            </a:r>
            <a:r>
              <a:rPr sz="1000" i="1" spc="-40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Writing*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6598157" y="11228069"/>
            <a:ext cx="1023619" cy="873760"/>
            <a:chOff x="6598157" y="11228069"/>
            <a:chExt cx="1023619" cy="873760"/>
          </a:xfrm>
        </p:grpSpPr>
        <p:sp>
          <p:nvSpPr>
            <p:cNvPr id="22" name="object 22"/>
            <p:cNvSpPr/>
            <p:nvPr/>
          </p:nvSpPr>
          <p:spPr>
            <a:xfrm>
              <a:off x="6683882" y="11256644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598157" y="11395752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535798" y="11846432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450075" y="11760711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37" y="0"/>
                  </a:moveTo>
                  <a:lnTo>
                    <a:pt x="52367" y="6729"/>
                  </a:lnTo>
                  <a:lnTo>
                    <a:pt x="25114" y="25096"/>
                  </a:lnTo>
                  <a:lnTo>
                    <a:pt x="6738" y="52344"/>
                  </a:lnTo>
                  <a:lnTo>
                    <a:pt x="0" y="85712"/>
                  </a:lnTo>
                  <a:lnTo>
                    <a:pt x="6734" y="119080"/>
                  </a:lnTo>
                  <a:lnTo>
                    <a:pt x="25101" y="146330"/>
                  </a:lnTo>
                  <a:lnTo>
                    <a:pt x="52345" y="164706"/>
                  </a:lnTo>
                  <a:lnTo>
                    <a:pt x="85712" y="171449"/>
                  </a:lnTo>
                  <a:lnTo>
                    <a:pt x="119082" y="164713"/>
                  </a:lnTo>
                  <a:lnTo>
                    <a:pt x="146335" y="146342"/>
                  </a:lnTo>
                  <a:lnTo>
                    <a:pt x="164711" y="119093"/>
                  </a:lnTo>
                  <a:lnTo>
                    <a:pt x="171450" y="85724"/>
                  </a:lnTo>
                  <a:lnTo>
                    <a:pt x="164715" y="52356"/>
                  </a:lnTo>
                  <a:lnTo>
                    <a:pt x="146348" y="25107"/>
                  </a:lnTo>
                  <a:lnTo>
                    <a:pt x="119104" y="6736"/>
                  </a:lnTo>
                  <a:lnTo>
                    <a:pt x="85737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7037327" y="12078434"/>
            <a:ext cx="99758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255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Reading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Music: </a:t>
            </a:r>
            <a:r>
              <a:rPr sz="1000" i="1" spc="-10" dirty="0">
                <a:latin typeface="Calibri"/>
                <a:cs typeface="Calibri"/>
              </a:rPr>
              <a:t>Understanding</a:t>
            </a:r>
            <a:r>
              <a:rPr sz="1000" i="1" spc="60" dirty="0">
                <a:latin typeface="Calibri"/>
                <a:cs typeface="Calibri"/>
              </a:rPr>
              <a:t> </a:t>
            </a:r>
            <a:r>
              <a:rPr sz="1000" i="1" spc="-25" dirty="0">
                <a:latin typeface="Calibri"/>
                <a:cs typeface="Calibri"/>
              </a:rPr>
              <a:t>the</a:t>
            </a:r>
            <a:r>
              <a:rPr sz="1000" i="1" dirty="0">
                <a:latin typeface="Calibri"/>
                <a:cs typeface="Calibri"/>
              </a:rPr>
              <a:t> Language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of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Music</a:t>
            </a:r>
            <a:endParaRPr sz="1000">
              <a:latin typeface="Calibri"/>
              <a:cs typeface="Calibri"/>
            </a:endParaRPr>
          </a:p>
          <a:p>
            <a:pPr marL="99060">
              <a:lnSpc>
                <a:spcPct val="100000"/>
              </a:lnSpc>
            </a:pPr>
            <a:r>
              <a:rPr sz="1000" i="1" dirty="0">
                <a:latin typeface="Calibri"/>
                <a:cs typeface="Calibri"/>
              </a:rPr>
              <a:t>*Baseline</a:t>
            </a:r>
            <a:r>
              <a:rPr sz="1000" i="1" spc="-40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Test*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331470" y="10026395"/>
            <a:ext cx="1214755" cy="1241425"/>
            <a:chOff x="331470" y="10026395"/>
            <a:chExt cx="1214755" cy="1241425"/>
          </a:xfrm>
        </p:grpSpPr>
        <p:sp>
          <p:nvSpPr>
            <p:cNvPr id="28" name="object 28"/>
            <p:cNvSpPr/>
            <p:nvPr/>
          </p:nvSpPr>
          <p:spPr>
            <a:xfrm>
              <a:off x="331470" y="10026395"/>
              <a:ext cx="1214755" cy="1241425"/>
            </a:xfrm>
            <a:custGeom>
              <a:avLst/>
              <a:gdLst/>
              <a:ahLst/>
              <a:cxnLst/>
              <a:rect l="l" t="t" r="r" b="b"/>
              <a:pathLst>
                <a:path w="1214755" h="1241425">
                  <a:moveTo>
                    <a:pt x="607314" y="0"/>
                  </a:moveTo>
                  <a:lnTo>
                    <a:pt x="559853" y="1867"/>
                  </a:lnTo>
                  <a:lnTo>
                    <a:pt x="513391" y="7377"/>
                  </a:lnTo>
                  <a:lnTo>
                    <a:pt x="468063" y="16391"/>
                  </a:lnTo>
                  <a:lnTo>
                    <a:pt x="424004" y="28773"/>
                  </a:lnTo>
                  <a:lnTo>
                    <a:pt x="381349" y="44383"/>
                  </a:lnTo>
                  <a:lnTo>
                    <a:pt x="340234" y="63083"/>
                  </a:lnTo>
                  <a:lnTo>
                    <a:pt x="300792" y="84737"/>
                  </a:lnTo>
                  <a:lnTo>
                    <a:pt x="263159" y="109205"/>
                  </a:lnTo>
                  <a:lnTo>
                    <a:pt x="227471" y="136350"/>
                  </a:lnTo>
                  <a:lnTo>
                    <a:pt x="193862" y="166033"/>
                  </a:lnTo>
                  <a:lnTo>
                    <a:pt x="162467" y="198118"/>
                  </a:lnTo>
                  <a:lnTo>
                    <a:pt x="133421" y="232465"/>
                  </a:lnTo>
                  <a:lnTo>
                    <a:pt x="106859" y="268937"/>
                  </a:lnTo>
                  <a:lnTo>
                    <a:pt x="82916" y="307396"/>
                  </a:lnTo>
                  <a:lnTo>
                    <a:pt x="61728" y="347704"/>
                  </a:lnTo>
                  <a:lnTo>
                    <a:pt x="43429" y="389722"/>
                  </a:lnTo>
                  <a:lnTo>
                    <a:pt x="28155" y="433314"/>
                  </a:lnTo>
                  <a:lnTo>
                    <a:pt x="16039" y="478340"/>
                  </a:lnTo>
                  <a:lnTo>
                    <a:pt x="7218" y="524663"/>
                  </a:lnTo>
                  <a:lnTo>
                    <a:pt x="1827" y="572145"/>
                  </a:lnTo>
                  <a:lnTo>
                    <a:pt x="0" y="620648"/>
                  </a:lnTo>
                  <a:lnTo>
                    <a:pt x="1827" y="669152"/>
                  </a:lnTo>
                  <a:lnTo>
                    <a:pt x="7218" y="716634"/>
                  </a:lnTo>
                  <a:lnTo>
                    <a:pt x="16039" y="762957"/>
                  </a:lnTo>
                  <a:lnTo>
                    <a:pt x="28155" y="807983"/>
                  </a:lnTo>
                  <a:lnTo>
                    <a:pt x="43429" y="851575"/>
                  </a:lnTo>
                  <a:lnTo>
                    <a:pt x="61728" y="893593"/>
                  </a:lnTo>
                  <a:lnTo>
                    <a:pt x="82916" y="933901"/>
                  </a:lnTo>
                  <a:lnTo>
                    <a:pt x="106859" y="972360"/>
                  </a:lnTo>
                  <a:lnTo>
                    <a:pt x="133421" y="1008832"/>
                  </a:lnTo>
                  <a:lnTo>
                    <a:pt x="162467" y="1043179"/>
                  </a:lnTo>
                  <a:lnTo>
                    <a:pt x="193862" y="1075264"/>
                  </a:lnTo>
                  <a:lnTo>
                    <a:pt x="227471" y="1104947"/>
                  </a:lnTo>
                  <a:lnTo>
                    <a:pt x="263159" y="1132092"/>
                  </a:lnTo>
                  <a:lnTo>
                    <a:pt x="300792" y="1156560"/>
                  </a:lnTo>
                  <a:lnTo>
                    <a:pt x="340234" y="1178214"/>
                  </a:lnTo>
                  <a:lnTo>
                    <a:pt x="381349" y="1196914"/>
                  </a:lnTo>
                  <a:lnTo>
                    <a:pt x="424004" y="1212524"/>
                  </a:lnTo>
                  <a:lnTo>
                    <a:pt x="468063" y="1224906"/>
                  </a:lnTo>
                  <a:lnTo>
                    <a:pt x="513391" y="1233920"/>
                  </a:lnTo>
                  <a:lnTo>
                    <a:pt x="559853" y="1239430"/>
                  </a:lnTo>
                  <a:lnTo>
                    <a:pt x="607314" y="1241297"/>
                  </a:lnTo>
                  <a:lnTo>
                    <a:pt x="654774" y="1239430"/>
                  </a:lnTo>
                  <a:lnTo>
                    <a:pt x="701236" y="1233920"/>
                  </a:lnTo>
                  <a:lnTo>
                    <a:pt x="746564" y="1224906"/>
                  </a:lnTo>
                  <a:lnTo>
                    <a:pt x="790623" y="1212524"/>
                  </a:lnTo>
                  <a:lnTo>
                    <a:pt x="833278" y="1196914"/>
                  </a:lnTo>
                  <a:lnTo>
                    <a:pt x="874393" y="1178214"/>
                  </a:lnTo>
                  <a:lnTo>
                    <a:pt x="913835" y="1156560"/>
                  </a:lnTo>
                  <a:lnTo>
                    <a:pt x="951468" y="1132092"/>
                  </a:lnTo>
                  <a:lnTo>
                    <a:pt x="987156" y="1104947"/>
                  </a:lnTo>
                  <a:lnTo>
                    <a:pt x="1020765" y="1075264"/>
                  </a:lnTo>
                  <a:lnTo>
                    <a:pt x="1052160" y="1043179"/>
                  </a:lnTo>
                  <a:lnTo>
                    <a:pt x="1081206" y="1008832"/>
                  </a:lnTo>
                  <a:lnTo>
                    <a:pt x="1107768" y="972360"/>
                  </a:lnTo>
                  <a:lnTo>
                    <a:pt x="1131711" y="933901"/>
                  </a:lnTo>
                  <a:lnTo>
                    <a:pt x="1152899" y="893593"/>
                  </a:lnTo>
                  <a:lnTo>
                    <a:pt x="1171198" y="851575"/>
                  </a:lnTo>
                  <a:lnTo>
                    <a:pt x="1186472" y="807983"/>
                  </a:lnTo>
                  <a:lnTo>
                    <a:pt x="1198588" y="762957"/>
                  </a:lnTo>
                  <a:lnTo>
                    <a:pt x="1207409" y="716634"/>
                  </a:lnTo>
                  <a:lnTo>
                    <a:pt x="1212800" y="669152"/>
                  </a:lnTo>
                  <a:lnTo>
                    <a:pt x="1214628" y="620648"/>
                  </a:lnTo>
                  <a:lnTo>
                    <a:pt x="1212800" y="572145"/>
                  </a:lnTo>
                  <a:lnTo>
                    <a:pt x="1207409" y="524663"/>
                  </a:lnTo>
                  <a:lnTo>
                    <a:pt x="1198588" y="478340"/>
                  </a:lnTo>
                  <a:lnTo>
                    <a:pt x="1186472" y="433314"/>
                  </a:lnTo>
                  <a:lnTo>
                    <a:pt x="1171198" y="389722"/>
                  </a:lnTo>
                  <a:lnTo>
                    <a:pt x="1152899" y="347704"/>
                  </a:lnTo>
                  <a:lnTo>
                    <a:pt x="1131711" y="307396"/>
                  </a:lnTo>
                  <a:lnTo>
                    <a:pt x="1107768" y="268937"/>
                  </a:lnTo>
                  <a:lnTo>
                    <a:pt x="1081206" y="232465"/>
                  </a:lnTo>
                  <a:lnTo>
                    <a:pt x="1052160" y="198118"/>
                  </a:lnTo>
                  <a:lnTo>
                    <a:pt x="1020765" y="166033"/>
                  </a:lnTo>
                  <a:lnTo>
                    <a:pt x="987156" y="136350"/>
                  </a:lnTo>
                  <a:lnTo>
                    <a:pt x="951468" y="109205"/>
                  </a:lnTo>
                  <a:lnTo>
                    <a:pt x="913835" y="84737"/>
                  </a:lnTo>
                  <a:lnTo>
                    <a:pt x="874393" y="63083"/>
                  </a:lnTo>
                  <a:lnTo>
                    <a:pt x="833278" y="44383"/>
                  </a:lnTo>
                  <a:lnTo>
                    <a:pt x="790623" y="28773"/>
                  </a:lnTo>
                  <a:lnTo>
                    <a:pt x="746564" y="16391"/>
                  </a:lnTo>
                  <a:lnTo>
                    <a:pt x="701236" y="7377"/>
                  </a:lnTo>
                  <a:lnTo>
                    <a:pt x="654774" y="1867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12064" y="10226801"/>
              <a:ext cx="840740" cy="859790"/>
            </a:xfrm>
            <a:custGeom>
              <a:avLst/>
              <a:gdLst/>
              <a:ahLst/>
              <a:cxnLst/>
              <a:rect l="l" t="t" r="r" b="b"/>
              <a:pathLst>
                <a:path w="840740" h="859790">
                  <a:moveTo>
                    <a:pt x="420243" y="0"/>
                  </a:moveTo>
                  <a:lnTo>
                    <a:pt x="374453" y="2521"/>
                  </a:lnTo>
                  <a:lnTo>
                    <a:pt x="330091" y="9912"/>
                  </a:lnTo>
                  <a:lnTo>
                    <a:pt x="287414" y="21910"/>
                  </a:lnTo>
                  <a:lnTo>
                    <a:pt x="246677" y="38252"/>
                  </a:lnTo>
                  <a:lnTo>
                    <a:pt x="208138" y="58676"/>
                  </a:lnTo>
                  <a:lnTo>
                    <a:pt x="172053" y="82921"/>
                  </a:lnTo>
                  <a:lnTo>
                    <a:pt x="138678" y="110724"/>
                  </a:lnTo>
                  <a:lnTo>
                    <a:pt x="108269" y="141822"/>
                  </a:lnTo>
                  <a:lnTo>
                    <a:pt x="81082" y="175954"/>
                  </a:lnTo>
                  <a:lnTo>
                    <a:pt x="57375" y="212857"/>
                  </a:lnTo>
                  <a:lnTo>
                    <a:pt x="37404" y="252270"/>
                  </a:lnTo>
                  <a:lnTo>
                    <a:pt x="21424" y="293929"/>
                  </a:lnTo>
                  <a:lnTo>
                    <a:pt x="9692" y="337573"/>
                  </a:lnTo>
                  <a:lnTo>
                    <a:pt x="2465" y="382940"/>
                  </a:lnTo>
                  <a:lnTo>
                    <a:pt x="0" y="429768"/>
                  </a:lnTo>
                  <a:lnTo>
                    <a:pt x="2465" y="476595"/>
                  </a:lnTo>
                  <a:lnTo>
                    <a:pt x="9692" y="521962"/>
                  </a:lnTo>
                  <a:lnTo>
                    <a:pt x="21424" y="565606"/>
                  </a:lnTo>
                  <a:lnTo>
                    <a:pt x="37404" y="607265"/>
                  </a:lnTo>
                  <a:lnTo>
                    <a:pt x="57375" y="646678"/>
                  </a:lnTo>
                  <a:lnTo>
                    <a:pt x="81082" y="683581"/>
                  </a:lnTo>
                  <a:lnTo>
                    <a:pt x="108269" y="717713"/>
                  </a:lnTo>
                  <a:lnTo>
                    <a:pt x="138678" y="748811"/>
                  </a:lnTo>
                  <a:lnTo>
                    <a:pt x="172053" y="776614"/>
                  </a:lnTo>
                  <a:lnTo>
                    <a:pt x="208138" y="800859"/>
                  </a:lnTo>
                  <a:lnTo>
                    <a:pt x="246677" y="821283"/>
                  </a:lnTo>
                  <a:lnTo>
                    <a:pt x="287414" y="837625"/>
                  </a:lnTo>
                  <a:lnTo>
                    <a:pt x="330091" y="849623"/>
                  </a:lnTo>
                  <a:lnTo>
                    <a:pt x="374453" y="857014"/>
                  </a:lnTo>
                  <a:lnTo>
                    <a:pt x="420243" y="859536"/>
                  </a:lnTo>
                  <a:lnTo>
                    <a:pt x="466032" y="857014"/>
                  </a:lnTo>
                  <a:lnTo>
                    <a:pt x="510394" y="849623"/>
                  </a:lnTo>
                  <a:lnTo>
                    <a:pt x="553071" y="837625"/>
                  </a:lnTo>
                  <a:lnTo>
                    <a:pt x="593808" y="821283"/>
                  </a:lnTo>
                  <a:lnTo>
                    <a:pt x="632347" y="800859"/>
                  </a:lnTo>
                  <a:lnTo>
                    <a:pt x="668432" y="776614"/>
                  </a:lnTo>
                  <a:lnTo>
                    <a:pt x="701807" y="748811"/>
                  </a:lnTo>
                  <a:lnTo>
                    <a:pt x="732216" y="717713"/>
                  </a:lnTo>
                  <a:lnTo>
                    <a:pt x="759403" y="683581"/>
                  </a:lnTo>
                  <a:lnTo>
                    <a:pt x="783110" y="646678"/>
                  </a:lnTo>
                  <a:lnTo>
                    <a:pt x="803081" y="607265"/>
                  </a:lnTo>
                  <a:lnTo>
                    <a:pt x="819061" y="565606"/>
                  </a:lnTo>
                  <a:lnTo>
                    <a:pt x="830793" y="521962"/>
                  </a:lnTo>
                  <a:lnTo>
                    <a:pt x="838020" y="476595"/>
                  </a:lnTo>
                  <a:lnTo>
                    <a:pt x="840486" y="429768"/>
                  </a:lnTo>
                  <a:lnTo>
                    <a:pt x="838020" y="382940"/>
                  </a:lnTo>
                  <a:lnTo>
                    <a:pt x="830793" y="337573"/>
                  </a:lnTo>
                  <a:lnTo>
                    <a:pt x="819061" y="293929"/>
                  </a:lnTo>
                  <a:lnTo>
                    <a:pt x="803081" y="252270"/>
                  </a:lnTo>
                  <a:lnTo>
                    <a:pt x="783110" y="212857"/>
                  </a:lnTo>
                  <a:lnTo>
                    <a:pt x="759403" y="175954"/>
                  </a:lnTo>
                  <a:lnTo>
                    <a:pt x="732216" y="141822"/>
                  </a:lnTo>
                  <a:lnTo>
                    <a:pt x="701807" y="110724"/>
                  </a:lnTo>
                  <a:lnTo>
                    <a:pt x="668432" y="82921"/>
                  </a:lnTo>
                  <a:lnTo>
                    <a:pt x="632347" y="58676"/>
                  </a:lnTo>
                  <a:lnTo>
                    <a:pt x="593808" y="38252"/>
                  </a:lnTo>
                  <a:lnTo>
                    <a:pt x="553071" y="21910"/>
                  </a:lnTo>
                  <a:lnTo>
                    <a:pt x="510394" y="9912"/>
                  </a:lnTo>
                  <a:lnTo>
                    <a:pt x="466032" y="2521"/>
                  </a:lnTo>
                  <a:lnTo>
                    <a:pt x="4202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662830" y="10507222"/>
            <a:ext cx="53911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70" dirty="0">
                <a:latin typeface="Calibri"/>
                <a:cs typeface="Calibri"/>
              </a:rPr>
              <a:t> </a:t>
            </a:r>
            <a:r>
              <a:rPr sz="1600" b="1" spc="-50" dirty="0">
                <a:latin typeface="Calibri"/>
                <a:cs typeface="Calibri"/>
              </a:rPr>
              <a:t>8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982920" y="10687487"/>
            <a:ext cx="115824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Ukeleles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/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SoundTrap </a:t>
            </a:r>
            <a:r>
              <a:rPr sz="1000" i="1" dirty="0">
                <a:latin typeface="Calibri"/>
                <a:cs typeface="Calibri"/>
              </a:rPr>
              <a:t>Group</a:t>
            </a:r>
            <a:r>
              <a:rPr sz="1000" i="1" spc="10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performance</a:t>
            </a:r>
            <a:r>
              <a:rPr sz="1000" i="1" spc="10" dirty="0">
                <a:latin typeface="Calibri"/>
                <a:cs typeface="Calibri"/>
              </a:rPr>
              <a:t> </a:t>
            </a:r>
            <a:r>
              <a:rPr sz="1000" i="1" spc="-50" dirty="0">
                <a:latin typeface="Calibri"/>
                <a:cs typeface="Calibri"/>
              </a:rPr>
              <a:t>/</a:t>
            </a:r>
            <a:r>
              <a:rPr sz="1000" i="1" dirty="0">
                <a:latin typeface="Calibri"/>
                <a:cs typeface="Calibri"/>
              </a:rPr>
              <a:t> Digital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Music Production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3418333" y="11271504"/>
            <a:ext cx="1212850" cy="830580"/>
            <a:chOff x="3418333" y="11271504"/>
            <a:chExt cx="1212850" cy="830580"/>
          </a:xfrm>
        </p:grpSpPr>
        <p:sp>
          <p:nvSpPr>
            <p:cNvPr id="33" name="object 33"/>
            <p:cNvSpPr/>
            <p:nvPr/>
          </p:nvSpPr>
          <p:spPr>
            <a:xfrm>
              <a:off x="4544948" y="11300079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459225" y="11439187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50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5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504056" y="11846433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418333" y="11760712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37" y="0"/>
                  </a:moveTo>
                  <a:lnTo>
                    <a:pt x="52367" y="6729"/>
                  </a:lnTo>
                  <a:lnTo>
                    <a:pt x="25114" y="25096"/>
                  </a:lnTo>
                  <a:lnTo>
                    <a:pt x="6738" y="52344"/>
                  </a:lnTo>
                  <a:lnTo>
                    <a:pt x="0" y="85712"/>
                  </a:lnTo>
                  <a:lnTo>
                    <a:pt x="6734" y="119080"/>
                  </a:lnTo>
                  <a:lnTo>
                    <a:pt x="25101" y="146330"/>
                  </a:lnTo>
                  <a:lnTo>
                    <a:pt x="52345" y="164706"/>
                  </a:lnTo>
                  <a:lnTo>
                    <a:pt x="85712" y="171449"/>
                  </a:lnTo>
                  <a:lnTo>
                    <a:pt x="119082" y="164713"/>
                  </a:lnTo>
                  <a:lnTo>
                    <a:pt x="146335" y="146342"/>
                  </a:lnTo>
                  <a:lnTo>
                    <a:pt x="164711" y="119093"/>
                  </a:lnTo>
                  <a:lnTo>
                    <a:pt x="171450" y="85724"/>
                  </a:lnTo>
                  <a:lnTo>
                    <a:pt x="164715" y="52356"/>
                  </a:lnTo>
                  <a:lnTo>
                    <a:pt x="146348" y="25107"/>
                  </a:lnTo>
                  <a:lnTo>
                    <a:pt x="119104" y="6736"/>
                  </a:lnTo>
                  <a:lnTo>
                    <a:pt x="85737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2892396" y="12073670"/>
            <a:ext cx="122364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Samba:</a:t>
            </a:r>
            <a:endParaRPr sz="1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000" i="1" dirty="0">
                <a:latin typeface="Calibri"/>
                <a:cs typeface="Calibri"/>
              </a:rPr>
              <a:t>Style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and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Rhythm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spc="-20" dirty="0">
                <a:latin typeface="Calibri"/>
                <a:cs typeface="Calibri"/>
              </a:rPr>
              <a:t>focus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2034541" y="9584439"/>
            <a:ext cx="171450" cy="340995"/>
            <a:chOff x="2034541" y="9584439"/>
            <a:chExt cx="171450" cy="340995"/>
          </a:xfrm>
        </p:grpSpPr>
        <p:sp>
          <p:nvSpPr>
            <p:cNvPr id="39" name="object 39"/>
            <p:cNvSpPr/>
            <p:nvPr/>
          </p:nvSpPr>
          <p:spPr>
            <a:xfrm>
              <a:off x="2120265" y="9670160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034541" y="9584439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37" y="0"/>
                  </a:moveTo>
                  <a:lnTo>
                    <a:pt x="52367" y="6729"/>
                  </a:lnTo>
                  <a:lnTo>
                    <a:pt x="25114" y="25096"/>
                  </a:lnTo>
                  <a:lnTo>
                    <a:pt x="6738" y="52344"/>
                  </a:lnTo>
                  <a:lnTo>
                    <a:pt x="0" y="85712"/>
                  </a:lnTo>
                  <a:lnTo>
                    <a:pt x="6734" y="119080"/>
                  </a:lnTo>
                  <a:lnTo>
                    <a:pt x="25101" y="146330"/>
                  </a:lnTo>
                  <a:lnTo>
                    <a:pt x="52345" y="164706"/>
                  </a:lnTo>
                  <a:lnTo>
                    <a:pt x="85712" y="171450"/>
                  </a:lnTo>
                  <a:lnTo>
                    <a:pt x="119082" y="164713"/>
                  </a:lnTo>
                  <a:lnTo>
                    <a:pt x="146335" y="146342"/>
                  </a:lnTo>
                  <a:lnTo>
                    <a:pt x="164711" y="119093"/>
                  </a:lnTo>
                  <a:lnTo>
                    <a:pt x="171450" y="85725"/>
                  </a:lnTo>
                  <a:lnTo>
                    <a:pt x="164715" y="52356"/>
                  </a:lnTo>
                  <a:lnTo>
                    <a:pt x="146348" y="25107"/>
                  </a:lnTo>
                  <a:lnTo>
                    <a:pt x="119104" y="6736"/>
                  </a:lnTo>
                  <a:lnTo>
                    <a:pt x="85737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1536381" y="9897727"/>
            <a:ext cx="116776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Theme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and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Variation: </a:t>
            </a:r>
            <a:r>
              <a:rPr sz="1000" i="1" dirty="0">
                <a:latin typeface="Calibri"/>
                <a:cs typeface="Calibri"/>
              </a:rPr>
              <a:t>Melody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spc="-25" dirty="0">
                <a:latin typeface="Calibri"/>
                <a:cs typeface="Calibri"/>
              </a:rPr>
              <a:t>and</a:t>
            </a:r>
            <a:r>
              <a:rPr sz="1000" i="1" spc="-10" dirty="0">
                <a:latin typeface="Calibri"/>
                <a:cs typeface="Calibri"/>
              </a:rPr>
              <a:t> Improvisation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3668269" y="9574534"/>
            <a:ext cx="171450" cy="340995"/>
            <a:chOff x="3668269" y="9574534"/>
            <a:chExt cx="171450" cy="340995"/>
          </a:xfrm>
        </p:grpSpPr>
        <p:sp>
          <p:nvSpPr>
            <p:cNvPr id="43" name="object 43"/>
            <p:cNvSpPr/>
            <p:nvPr/>
          </p:nvSpPr>
          <p:spPr>
            <a:xfrm>
              <a:off x="3753992" y="9660256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668269" y="9574534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37" y="0"/>
                  </a:moveTo>
                  <a:lnTo>
                    <a:pt x="52367" y="6729"/>
                  </a:lnTo>
                  <a:lnTo>
                    <a:pt x="25114" y="25096"/>
                  </a:lnTo>
                  <a:lnTo>
                    <a:pt x="6738" y="52344"/>
                  </a:lnTo>
                  <a:lnTo>
                    <a:pt x="0" y="85712"/>
                  </a:lnTo>
                  <a:lnTo>
                    <a:pt x="6734" y="119080"/>
                  </a:lnTo>
                  <a:lnTo>
                    <a:pt x="25101" y="146330"/>
                  </a:lnTo>
                  <a:lnTo>
                    <a:pt x="52345" y="164706"/>
                  </a:lnTo>
                  <a:lnTo>
                    <a:pt x="85712" y="171450"/>
                  </a:lnTo>
                  <a:lnTo>
                    <a:pt x="119082" y="164713"/>
                  </a:lnTo>
                  <a:lnTo>
                    <a:pt x="146335" y="146342"/>
                  </a:lnTo>
                  <a:lnTo>
                    <a:pt x="164711" y="119093"/>
                  </a:lnTo>
                  <a:lnTo>
                    <a:pt x="171450" y="85725"/>
                  </a:lnTo>
                  <a:lnTo>
                    <a:pt x="164715" y="52356"/>
                  </a:lnTo>
                  <a:lnTo>
                    <a:pt x="146348" y="25107"/>
                  </a:lnTo>
                  <a:lnTo>
                    <a:pt x="119104" y="6736"/>
                  </a:lnTo>
                  <a:lnTo>
                    <a:pt x="85737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3175525" y="9897727"/>
            <a:ext cx="115697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Chords: </a:t>
            </a:r>
            <a:r>
              <a:rPr sz="1000" i="1" spc="-10" dirty="0">
                <a:latin typeface="Calibri"/>
                <a:cs typeface="Calibri"/>
              </a:rPr>
              <a:t>Understanding relationships</a:t>
            </a:r>
            <a:r>
              <a:rPr sz="1000" i="1" spc="70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between notes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213917" y="8532418"/>
            <a:ext cx="141922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Blues:</a:t>
            </a:r>
            <a:endParaRPr sz="1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000" i="1" dirty="0">
                <a:latin typeface="Calibri"/>
                <a:cs typeface="Calibri"/>
              </a:rPr>
              <a:t>Style,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Technique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and</a:t>
            </a:r>
            <a:r>
              <a:rPr sz="1000" i="1" spc="-20" dirty="0">
                <a:latin typeface="Calibri"/>
                <a:cs typeface="Calibri"/>
              </a:rPr>
              <a:t> Genre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4828033" y="7406644"/>
            <a:ext cx="2609215" cy="1942464"/>
            <a:chOff x="4828033" y="7406644"/>
            <a:chExt cx="2609215" cy="1942464"/>
          </a:xfrm>
        </p:grpSpPr>
        <p:sp>
          <p:nvSpPr>
            <p:cNvPr id="48" name="object 48"/>
            <p:cNvSpPr/>
            <p:nvPr/>
          </p:nvSpPr>
          <p:spPr>
            <a:xfrm>
              <a:off x="4913756" y="9038462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828033" y="9177570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7351394" y="7492365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7265669" y="7406644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37" y="0"/>
                  </a:moveTo>
                  <a:lnTo>
                    <a:pt x="52367" y="6729"/>
                  </a:lnTo>
                  <a:lnTo>
                    <a:pt x="25114" y="25096"/>
                  </a:lnTo>
                  <a:lnTo>
                    <a:pt x="6738" y="52344"/>
                  </a:lnTo>
                  <a:lnTo>
                    <a:pt x="0" y="85712"/>
                  </a:lnTo>
                  <a:lnTo>
                    <a:pt x="6734" y="119080"/>
                  </a:lnTo>
                  <a:lnTo>
                    <a:pt x="25101" y="146330"/>
                  </a:lnTo>
                  <a:lnTo>
                    <a:pt x="52345" y="164706"/>
                  </a:lnTo>
                  <a:lnTo>
                    <a:pt x="85712" y="171450"/>
                  </a:lnTo>
                  <a:lnTo>
                    <a:pt x="119082" y="164713"/>
                  </a:lnTo>
                  <a:lnTo>
                    <a:pt x="146335" y="146342"/>
                  </a:lnTo>
                  <a:lnTo>
                    <a:pt x="164711" y="119093"/>
                  </a:lnTo>
                  <a:lnTo>
                    <a:pt x="171450" y="85725"/>
                  </a:lnTo>
                  <a:lnTo>
                    <a:pt x="164715" y="52356"/>
                  </a:lnTo>
                  <a:lnTo>
                    <a:pt x="146348" y="25107"/>
                  </a:lnTo>
                  <a:lnTo>
                    <a:pt x="119104" y="6736"/>
                  </a:lnTo>
                  <a:lnTo>
                    <a:pt x="85737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 txBox="1"/>
          <p:nvPr/>
        </p:nvSpPr>
        <p:spPr>
          <a:xfrm>
            <a:off x="6804652" y="7724467"/>
            <a:ext cx="109474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Theme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&amp;</a:t>
            </a:r>
            <a:r>
              <a:rPr sz="1000" b="1" spc="-10" dirty="0">
                <a:latin typeface="Calibri"/>
                <a:cs typeface="Calibri"/>
              </a:rPr>
              <a:t> Variation: </a:t>
            </a:r>
            <a:r>
              <a:rPr sz="1000" i="1" spc="-10" dirty="0">
                <a:latin typeface="Calibri"/>
                <a:cs typeface="Calibri"/>
              </a:rPr>
              <a:t>Developing improvisational</a:t>
            </a:r>
            <a:r>
              <a:rPr sz="1000" i="1" spc="6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skills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3949454" y="6269318"/>
            <a:ext cx="116649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Solo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Performance: </a:t>
            </a:r>
            <a:r>
              <a:rPr sz="1000" i="1" dirty="0">
                <a:latin typeface="Calibri"/>
                <a:cs typeface="Calibri"/>
              </a:rPr>
              <a:t>Rehearsal,</a:t>
            </a:r>
            <a:r>
              <a:rPr sz="1000" i="1" spc="-4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Developing </a:t>
            </a:r>
            <a:r>
              <a:rPr sz="1000" i="1" dirty="0">
                <a:latin typeface="Calibri"/>
                <a:cs typeface="Calibri"/>
              </a:rPr>
              <a:t>Complexity</a:t>
            </a:r>
            <a:r>
              <a:rPr sz="1000" i="1" spc="-55" dirty="0">
                <a:latin typeface="Calibri"/>
                <a:cs typeface="Calibri"/>
              </a:rPr>
              <a:t> </a:t>
            </a:r>
            <a:r>
              <a:rPr sz="1000" i="1" spc="-25" dirty="0">
                <a:latin typeface="Calibri"/>
                <a:cs typeface="Calibri"/>
              </a:rPr>
              <a:t>and</a:t>
            </a:r>
            <a:r>
              <a:rPr sz="1000" i="1" spc="-10" dirty="0">
                <a:latin typeface="Calibri"/>
                <a:cs typeface="Calibri"/>
              </a:rPr>
              <a:t> Performance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4447795" y="6924293"/>
            <a:ext cx="171450" cy="342900"/>
            <a:chOff x="4447795" y="6924293"/>
            <a:chExt cx="171450" cy="342900"/>
          </a:xfrm>
        </p:grpSpPr>
        <p:sp>
          <p:nvSpPr>
            <p:cNvPr id="55" name="object 55"/>
            <p:cNvSpPr/>
            <p:nvPr/>
          </p:nvSpPr>
          <p:spPr>
            <a:xfrm>
              <a:off x="4533518" y="6952868"/>
              <a:ext cx="0" cy="228600"/>
            </a:xfrm>
            <a:custGeom>
              <a:avLst/>
              <a:gdLst/>
              <a:ahLst/>
              <a:cxnLst/>
              <a:rect l="l" t="t" r="r" b="b"/>
              <a:pathLst>
                <a:path h="228600">
                  <a:moveTo>
                    <a:pt x="0" y="0"/>
                  </a:moveTo>
                  <a:lnTo>
                    <a:pt x="0" y="228269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4447795" y="7095407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 txBox="1"/>
          <p:nvPr/>
        </p:nvSpPr>
        <p:spPr>
          <a:xfrm>
            <a:off x="1818128" y="6270179"/>
            <a:ext cx="135699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Ensemble:</a:t>
            </a:r>
            <a:endParaRPr sz="1000"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</a:pPr>
            <a:r>
              <a:rPr sz="1000" i="1" dirty="0">
                <a:latin typeface="Calibri"/>
                <a:cs typeface="Calibri"/>
              </a:rPr>
              <a:t>Building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blocks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spc="-35" dirty="0">
                <a:latin typeface="Calibri"/>
                <a:cs typeface="Calibri"/>
              </a:rPr>
              <a:t>of</a:t>
            </a:r>
            <a:r>
              <a:rPr sz="1000" i="1" dirty="0">
                <a:latin typeface="Calibri"/>
                <a:cs typeface="Calibri"/>
              </a:rPr>
              <a:t> Orchestra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and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performing </a:t>
            </a:r>
            <a:r>
              <a:rPr sz="1000" i="1" dirty="0">
                <a:latin typeface="Calibri"/>
                <a:cs typeface="Calibri"/>
              </a:rPr>
              <a:t>with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others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58" name="object 58"/>
          <p:cNvGrpSpPr/>
          <p:nvPr/>
        </p:nvGrpSpPr>
        <p:grpSpPr>
          <a:xfrm>
            <a:off x="2408683" y="5203702"/>
            <a:ext cx="970280" cy="2022475"/>
            <a:chOff x="2408683" y="5203702"/>
            <a:chExt cx="970280" cy="2022475"/>
          </a:xfrm>
        </p:grpSpPr>
        <p:sp>
          <p:nvSpPr>
            <p:cNvPr id="59" name="object 59"/>
            <p:cNvSpPr/>
            <p:nvPr/>
          </p:nvSpPr>
          <p:spPr>
            <a:xfrm>
              <a:off x="2494406" y="6915530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408683" y="7054638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3292982" y="5289424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3207259" y="5203702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37" y="0"/>
                  </a:moveTo>
                  <a:lnTo>
                    <a:pt x="52367" y="6729"/>
                  </a:lnTo>
                  <a:lnTo>
                    <a:pt x="25114" y="25096"/>
                  </a:lnTo>
                  <a:lnTo>
                    <a:pt x="6738" y="52344"/>
                  </a:lnTo>
                  <a:lnTo>
                    <a:pt x="0" y="85712"/>
                  </a:lnTo>
                  <a:lnTo>
                    <a:pt x="6734" y="119080"/>
                  </a:lnTo>
                  <a:lnTo>
                    <a:pt x="25101" y="146330"/>
                  </a:lnTo>
                  <a:lnTo>
                    <a:pt x="52345" y="164706"/>
                  </a:lnTo>
                  <a:lnTo>
                    <a:pt x="85712" y="171450"/>
                  </a:lnTo>
                  <a:lnTo>
                    <a:pt x="119082" y="164713"/>
                  </a:lnTo>
                  <a:lnTo>
                    <a:pt x="146335" y="146342"/>
                  </a:lnTo>
                  <a:lnTo>
                    <a:pt x="164711" y="119093"/>
                  </a:lnTo>
                  <a:lnTo>
                    <a:pt x="171450" y="85725"/>
                  </a:lnTo>
                  <a:lnTo>
                    <a:pt x="164715" y="52356"/>
                  </a:lnTo>
                  <a:lnTo>
                    <a:pt x="146348" y="25107"/>
                  </a:lnTo>
                  <a:lnTo>
                    <a:pt x="119104" y="6736"/>
                  </a:lnTo>
                  <a:lnTo>
                    <a:pt x="85737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" name="object 63"/>
          <p:cNvSpPr txBox="1"/>
          <p:nvPr/>
        </p:nvSpPr>
        <p:spPr>
          <a:xfrm>
            <a:off x="2225427" y="5521523"/>
            <a:ext cx="213296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941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Focus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on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Performing</a:t>
            </a:r>
            <a:r>
              <a:rPr sz="1000" b="1" spc="-4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Skills:</a:t>
            </a:r>
            <a:endParaRPr sz="1000">
              <a:latin typeface="Calibri"/>
              <a:cs typeface="Calibri"/>
            </a:endParaRPr>
          </a:p>
          <a:p>
            <a:pPr marL="516255" marR="5080" indent="-504190">
              <a:lnSpc>
                <a:spcPct val="100000"/>
              </a:lnSpc>
            </a:pPr>
            <a:r>
              <a:rPr sz="1000" i="1" dirty="0">
                <a:latin typeface="Calibri"/>
                <a:cs typeface="Calibri"/>
              </a:rPr>
              <a:t>Developing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repertoire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choices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for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Unit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1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spc="-50" dirty="0">
                <a:latin typeface="Calibri"/>
                <a:cs typeface="Calibri"/>
              </a:rPr>
              <a:t>/</a:t>
            </a:r>
            <a:r>
              <a:rPr sz="1000" i="1" dirty="0">
                <a:latin typeface="Calibri"/>
                <a:cs typeface="Calibri"/>
              </a:rPr>
              <a:t> practising</a:t>
            </a:r>
            <a:r>
              <a:rPr sz="1000" i="1" spc="-4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behaviours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3201465" y="4243511"/>
            <a:ext cx="260223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Unit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1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-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Tasks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1,2,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3:</a:t>
            </a:r>
            <a:endParaRPr sz="1000"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</a:pPr>
            <a:r>
              <a:rPr sz="1000" i="1" dirty="0">
                <a:latin typeface="Calibri"/>
                <a:cs typeface="Calibri"/>
              </a:rPr>
              <a:t>Research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into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selected</a:t>
            </a:r>
            <a:r>
              <a:rPr sz="1000" i="1" spc="-4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repertoire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to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make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up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spc="-20" dirty="0">
                <a:latin typeface="Calibri"/>
                <a:cs typeface="Calibri"/>
              </a:rPr>
              <a:t>3min </a:t>
            </a:r>
            <a:r>
              <a:rPr sz="1000" i="1" dirty="0">
                <a:latin typeface="Calibri"/>
                <a:cs typeface="Calibri"/>
              </a:rPr>
              <a:t>performance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programme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for </a:t>
            </a:r>
            <a:r>
              <a:rPr sz="1000" i="1" spc="-10" dirty="0">
                <a:latin typeface="Calibri"/>
                <a:cs typeface="Calibri"/>
              </a:rPr>
              <a:t>examination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65" name="object 65"/>
          <p:cNvGrpSpPr/>
          <p:nvPr/>
        </p:nvGrpSpPr>
        <p:grpSpPr>
          <a:xfrm>
            <a:off x="4411981" y="4706111"/>
            <a:ext cx="1639570" cy="843280"/>
            <a:chOff x="4411981" y="4706111"/>
            <a:chExt cx="1639570" cy="843280"/>
          </a:xfrm>
        </p:grpSpPr>
        <p:sp>
          <p:nvSpPr>
            <p:cNvPr id="66" name="object 66"/>
            <p:cNvSpPr/>
            <p:nvPr/>
          </p:nvSpPr>
          <p:spPr>
            <a:xfrm>
              <a:off x="4497704" y="4734686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4411981" y="4873795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5965316" y="5293996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5879593" y="5208275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37" y="0"/>
                  </a:moveTo>
                  <a:lnTo>
                    <a:pt x="52367" y="6729"/>
                  </a:lnTo>
                  <a:lnTo>
                    <a:pt x="25114" y="25096"/>
                  </a:lnTo>
                  <a:lnTo>
                    <a:pt x="6738" y="52344"/>
                  </a:lnTo>
                  <a:lnTo>
                    <a:pt x="0" y="85712"/>
                  </a:lnTo>
                  <a:lnTo>
                    <a:pt x="6734" y="119080"/>
                  </a:lnTo>
                  <a:lnTo>
                    <a:pt x="25101" y="146330"/>
                  </a:lnTo>
                  <a:lnTo>
                    <a:pt x="52345" y="164706"/>
                  </a:lnTo>
                  <a:lnTo>
                    <a:pt x="85712" y="171450"/>
                  </a:lnTo>
                  <a:lnTo>
                    <a:pt x="119082" y="164713"/>
                  </a:lnTo>
                  <a:lnTo>
                    <a:pt x="146335" y="146342"/>
                  </a:lnTo>
                  <a:lnTo>
                    <a:pt x="164711" y="119093"/>
                  </a:lnTo>
                  <a:lnTo>
                    <a:pt x="171450" y="85725"/>
                  </a:lnTo>
                  <a:lnTo>
                    <a:pt x="164715" y="52356"/>
                  </a:lnTo>
                  <a:lnTo>
                    <a:pt x="146348" y="25107"/>
                  </a:lnTo>
                  <a:lnTo>
                    <a:pt x="119104" y="6736"/>
                  </a:lnTo>
                  <a:lnTo>
                    <a:pt x="85737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0" name="object 70"/>
          <p:cNvSpPr txBox="1"/>
          <p:nvPr/>
        </p:nvSpPr>
        <p:spPr>
          <a:xfrm>
            <a:off x="4661725" y="5515091"/>
            <a:ext cx="260223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Unit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1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-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Tasks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1,2,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3:</a:t>
            </a:r>
            <a:endParaRPr sz="10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1000" i="1" dirty="0">
                <a:latin typeface="Calibri"/>
                <a:cs typeface="Calibri"/>
              </a:rPr>
              <a:t>Research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into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selected</a:t>
            </a:r>
            <a:r>
              <a:rPr sz="1000" i="1" spc="-4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repertoire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to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make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up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spc="-20" dirty="0">
                <a:latin typeface="Calibri"/>
                <a:cs typeface="Calibri"/>
              </a:rPr>
              <a:t>3min </a:t>
            </a:r>
            <a:r>
              <a:rPr sz="1000" i="1" dirty="0">
                <a:latin typeface="Calibri"/>
                <a:cs typeface="Calibri"/>
              </a:rPr>
              <a:t>performance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programme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for </a:t>
            </a:r>
            <a:r>
              <a:rPr sz="1000" i="1" spc="-10" dirty="0">
                <a:latin typeface="Calibri"/>
                <a:cs typeface="Calibri"/>
              </a:rPr>
              <a:t>examination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4985077" y="2128098"/>
            <a:ext cx="275272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Unit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2</a:t>
            </a:r>
            <a:r>
              <a:rPr sz="1000" b="1" spc="-1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–</a:t>
            </a:r>
            <a:r>
              <a:rPr sz="1000" b="1" spc="-1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Set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Brief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Composition:</a:t>
            </a:r>
            <a:endParaRPr sz="10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1000" i="1" dirty="0">
                <a:latin typeface="Calibri"/>
                <a:cs typeface="Calibri"/>
              </a:rPr>
              <a:t>composition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to</a:t>
            </a:r>
            <a:r>
              <a:rPr sz="1000" i="1" spc="-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set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brief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/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coursework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and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Tasks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1,2,3 started.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72" name="object 72"/>
          <p:cNvGrpSpPr/>
          <p:nvPr/>
        </p:nvGrpSpPr>
        <p:grpSpPr>
          <a:xfrm>
            <a:off x="4509515" y="2519172"/>
            <a:ext cx="1644650" cy="798195"/>
            <a:chOff x="4509515" y="2519172"/>
            <a:chExt cx="1644650" cy="798195"/>
          </a:xfrm>
        </p:grpSpPr>
        <p:sp>
          <p:nvSpPr>
            <p:cNvPr id="73" name="object 73"/>
            <p:cNvSpPr/>
            <p:nvPr/>
          </p:nvSpPr>
          <p:spPr>
            <a:xfrm>
              <a:off x="6068186" y="2547747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5982463" y="2686855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4595240" y="3062098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4509515" y="2976377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37" y="0"/>
                  </a:moveTo>
                  <a:lnTo>
                    <a:pt x="52367" y="6729"/>
                  </a:lnTo>
                  <a:lnTo>
                    <a:pt x="25114" y="25096"/>
                  </a:lnTo>
                  <a:lnTo>
                    <a:pt x="6738" y="52344"/>
                  </a:lnTo>
                  <a:lnTo>
                    <a:pt x="0" y="85712"/>
                  </a:lnTo>
                  <a:lnTo>
                    <a:pt x="6734" y="119080"/>
                  </a:lnTo>
                  <a:lnTo>
                    <a:pt x="25101" y="146330"/>
                  </a:lnTo>
                  <a:lnTo>
                    <a:pt x="52345" y="164706"/>
                  </a:lnTo>
                  <a:lnTo>
                    <a:pt x="85712" y="171450"/>
                  </a:lnTo>
                  <a:lnTo>
                    <a:pt x="119082" y="164713"/>
                  </a:lnTo>
                  <a:lnTo>
                    <a:pt x="146335" y="146342"/>
                  </a:lnTo>
                  <a:lnTo>
                    <a:pt x="164711" y="119093"/>
                  </a:lnTo>
                  <a:lnTo>
                    <a:pt x="171450" y="85725"/>
                  </a:lnTo>
                  <a:lnTo>
                    <a:pt x="164715" y="52356"/>
                  </a:lnTo>
                  <a:lnTo>
                    <a:pt x="146348" y="25107"/>
                  </a:lnTo>
                  <a:lnTo>
                    <a:pt x="119104" y="6736"/>
                  </a:lnTo>
                  <a:lnTo>
                    <a:pt x="85737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7" name="object 77"/>
          <p:cNvSpPr txBox="1"/>
          <p:nvPr/>
        </p:nvSpPr>
        <p:spPr>
          <a:xfrm>
            <a:off x="3250775" y="3288155"/>
            <a:ext cx="2731135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22860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Unit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2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–</a:t>
            </a:r>
            <a:r>
              <a:rPr sz="1000" b="1" spc="-1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Task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3:</a:t>
            </a:r>
            <a:endParaRPr sz="1000">
              <a:latin typeface="Calibri"/>
              <a:cs typeface="Calibri"/>
            </a:endParaRPr>
          </a:p>
          <a:p>
            <a:pPr marL="12700" marR="34290" algn="ctr">
              <a:lnSpc>
                <a:spcPct val="100000"/>
              </a:lnSpc>
            </a:pPr>
            <a:r>
              <a:rPr sz="1000" i="1" dirty="0">
                <a:latin typeface="Calibri"/>
                <a:cs typeface="Calibri"/>
              </a:rPr>
              <a:t>(NEA)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of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the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compositions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/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Task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4</a:t>
            </a:r>
            <a:r>
              <a:rPr sz="1000" i="1" spc="-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Unit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2</a:t>
            </a:r>
            <a:r>
              <a:rPr sz="1000" i="1" spc="-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Evaluation </a:t>
            </a:r>
            <a:r>
              <a:rPr sz="1000" i="1" dirty="0">
                <a:latin typeface="Calibri"/>
                <a:cs typeface="Calibri"/>
              </a:rPr>
              <a:t>carried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out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/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Unit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3</a:t>
            </a:r>
            <a:r>
              <a:rPr sz="1000" i="1" spc="-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brief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released</a:t>
            </a:r>
            <a:endParaRPr sz="1000">
              <a:latin typeface="Calibri"/>
              <a:cs typeface="Calibri"/>
            </a:endParaRPr>
          </a:p>
          <a:p>
            <a:pPr marL="457200" marR="5080" indent="-18415">
              <a:lnSpc>
                <a:spcPct val="100000"/>
              </a:lnSpc>
            </a:pPr>
            <a:r>
              <a:rPr sz="1000" i="1" dirty="0">
                <a:latin typeface="Calibri"/>
                <a:cs typeface="Calibri"/>
              </a:rPr>
              <a:t>Jan</a:t>
            </a:r>
            <a:r>
              <a:rPr sz="1000" i="1" spc="-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(must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be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completed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as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a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final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unit)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/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spc="-25" dirty="0">
                <a:latin typeface="Calibri"/>
                <a:cs typeface="Calibri"/>
              </a:rPr>
              <a:t>and</a:t>
            </a:r>
            <a:r>
              <a:rPr sz="1000" i="1" dirty="0">
                <a:latin typeface="Calibri"/>
                <a:cs typeface="Calibri"/>
              </a:rPr>
              <a:t> work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started.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Unit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3</a:t>
            </a:r>
            <a:r>
              <a:rPr sz="1000" i="1" spc="-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-</a:t>
            </a:r>
            <a:r>
              <a:rPr sz="1000" i="1" spc="-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Tasks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1,2,3,4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2722544" y="2158139"/>
            <a:ext cx="125285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Unit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3:</a:t>
            </a:r>
            <a:endParaRPr sz="1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000" i="1" dirty="0">
                <a:latin typeface="Calibri"/>
                <a:cs typeface="Calibri"/>
              </a:rPr>
              <a:t>Completion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of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Tasks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1-</a:t>
            </a:r>
            <a:r>
              <a:rPr sz="1000" i="1" spc="-50" dirty="0">
                <a:latin typeface="Calibri"/>
                <a:cs typeface="Calibri"/>
              </a:rPr>
              <a:t>7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79" name="object 79"/>
          <p:cNvGrpSpPr/>
          <p:nvPr/>
        </p:nvGrpSpPr>
        <p:grpSpPr>
          <a:xfrm>
            <a:off x="3256789" y="2506217"/>
            <a:ext cx="2438400" cy="9512935"/>
            <a:chOff x="3256789" y="2506217"/>
            <a:chExt cx="2438400" cy="9512935"/>
          </a:xfrm>
        </p:grpSpPr>
        <p:sp>
          <p:nvSpPr>
            <p:cNvPr id="80" name="object 80"/>
            <p:cNvSpPr/>
            <p:nvPr/>
          </p:nvSpPr>
          <p:spPr>
            <a:xfrm>
              <a:off x="3342512" y="2534792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3256789" y="2673901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5609462" y="11763374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5523739" y="11677653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37" y="0"/>
                  </a:moveTo>
                  <a:lnTo>
                    <a:pt x="52367" y="6729"/>
                  </a:lnTo>
                  <a:lnTo>
                    <a:pt x="25114" y="25096"/>
                  </a:lnTo>
                  <a:lnTo>
                    <a:pt x="6738" y="52344"/>
                  </a:lnTo>
                  <a:lnTo>
                    <a:pt x="0" y="85712"/>
                  </a:lnTo>
                  <a:lnTo>
                    <a:pt x="6734" y="119080"/>
                  </a:lnTo>
                  <a:lnTo>
                    <a:pt x="25101" y="146330"/>
                  </a:lnTo>
                  <a:lnTo>
                    <a:pt x="52345" y="164706"/>
                  </a:lnTo>
                  <a:lnTo>
                    <a:pt x="85712" y="171449"/>
                  </a:lnTo>
                  <a:lnTo>
                    <a:pt x="119082" y="164713"/>
                  </a:lnTo>
                  <a:lnTo>
                    <a:pt x="146335" y="146342"/>
                  </a:lnTo>
                  <a:lnTo>
                    <a:pt x="164711" y="119093"/>
                  </a:lnTo>
                  <a:lnTo>
                    <a:pt x="171450" y="85724"/>
                  </a:lnTo>
                  <a:lnTo>
                    <a:pt x="164715" y="52356"/>
                  </a:lnTo>
                  <a:lnTo>
                    <a:pt x="146348" y="25107"/>
                  </a:lnTo>
                  <a:lnTo>
                    <a:pt x="119104" y="6736"/>
                  </a:lnTo>
                  <a:lnTo>
                    <a:pt x="85737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4" name="object 84"/>
          <p:cNvSpPr txBox="1"/>
          <p:nvPr/>
        </p:nvSpPr>
        <p:spPr>
          <a:xfrm>
            <a:off x="5026674" y="11996103"/>
            <a:ext cx="116649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Solo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Performance: </a:t>
            </a:r>
            <a:r>
              <a:rPr sz="1000" i="1" dirty="0">
                <a:latin typeface="Calibri"/>
                <a:cs typeface="Calibri"/>
              </a:rPr>
              <a:t>Rehearsal,</a:t>
            </a:r>
            <a:r>
              <a:rPr sz="1000" i="1" spc="-4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Developing </a:t>
            </a:r>
            <a:r>
              <a:rPr sz="1000" i="1" dirty="0">
                <a:latin typeface="Calibri"/>
                <a:cs typeface="Calibri"/>
              </a:rPr>
              <a:t>Complexity</a:t>
            </a:r>
            <a:r>
              <a:rPr sz="1000" i="1" spc="-55" dirty="0">
                <a:latin typeface="Calibri"/>
                <a:cs typeface="Calibri"/>
              </a:rPr>
              <a:t> </a:t>
            </a:r>
            <a:r>
              <a:rPr sz="1000" i="1" spc="-25" dirty="0">
                <a:latin typeface="Calibri"/>
                <a:cs typeface="Calibri"/>
              </a:rPr>
              <a:t>and</a:t>
            </a:r>
            <a:r>
              <a:rPr sz="1000" i="1" spc="-10" dirty="0">
                <a:latin typeface="Calibri"/>
                <a:cs typeface="Calibri"/>
              </a:rPr>
              <a:t> Performance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1842270" y="10576585"/>
            <a:ext cx="120650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Drones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and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the</a:t>
            </a:r>
            <a:r>
              <a:rPr sz="1000" b="1" dirty="0">
                <a:latin typeface="Calibri"/>
                <a:cs typeface="Calibri"/>
              </a:rPr>
              <a:t> Pentatonic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Scale: </a:t>
            </a:r>
            <a:r>
              <a:rPr sz="1000" i="1" spc="-10" dirty="0">
                <a:latin typeface="Calibri"/>
                <a:cs typeface="Calibri"/>
              </a:rPr>
              <a:t>Understanding</a:t>
            </a:r>
            <a:r>
              <a:rPr sz="1000" i="1" spc="60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musical relationships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86" name="object 86"/>
          <p:cNvGrpSpPr/>
          <p:nvPr/>
        </p:nvGrpSpPr>
        <p:grpSpPr>
          <a:xfrm>
            <a:off x="2359915" y="9067038"/>
            <a:ext cx="661035" cy="2475865"/>
            <a:chOff x="2359915" y="9067038"/>
            <a:chExt cx="661035" cy="2475865"/>
          </a:xfrm>
        </p:grpSpPr>
        <p:sp>
          <p:nvSpPr>
            <p:cNvPr id="87" name="object 87"/>
            <p:cNvSpPr/>
            <p:nvPr/>
          </p:nvSpPr>
          <p:spPr>
            <a:xfrm>
              <a:off x="2445638" y="11232261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2359915" y="11371369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50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5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2934843" y="9095613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2849119" y="9234721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1" name="object 91"/>
          <p:cNvSpPr txBox="1"/>
          <p:nvPr/>
        </p:nvSpPr>
        <p:spPr>
          <a:xfrm>
            <a:off x="2346840" y="8493948"/>
            <a:ext cx="117475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Vocal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Composition: </a:t>
            </a:r>
            <a:r>
              <a:rPr sz="1000" i="1" dirty="0">
                <a:latin typeface="Calibri"/>
                <a:cs typeface="Calibri"/>
              </a:rPr>
              <a:t>Using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the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voice </a:t>
            </a:r>
            <a:r>
              <a:rPr sz="1000" i="1" dirty="0">
                <a:latin typeface="Calibri"/>
                <a:cs typeface="Calibri"/>
              </a:rPr>
              <a:t>collaboratively</a:t>
            </a:r>
            <a:r>
              <a:rPr sz="1000" i="1" spc="-4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in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spc="-20" dirty="0">
                <a:latin typeface="Calibri"/>
                <a:cs typeface="Calibri"/>
              </a:rPr>
              <a:t>song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6247741" y="8538603"/>
            <a:ext cx="176403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497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Solo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Performance:</a:t>
            </a:r>
            <a:endParaRPr sz="1000">
              <a:latin typeface="Calibri"/>
              <a:cs typeface="Calibri"/>
            </a:endParaRPr>
          </a:p>
          <a:p>
            <a:pPr marL="440055" marR="5080" indent="-427990">
              <a:lnSpc>
                <a:spcPct val="100000"/>
              </a:lnSpc>
            </a:pPr>
            <a:r>
              <a:rPr sz="1000" i="1" dirty="0">
                <a:latin typeface="Calibri"/>
                <a:cs typeface="Calibri"/>
              </a:rPr>
              <a:t>Rehearsal,</a:t>
            </a:r>
            <a:r>
              <a:rPr sz="1000" i="1" spc="-5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Developing</a:t>
            </a:r>
            <a:r>
              <a:rPr sz="1000" i="1" spc="-50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Complexity </a:t>
            </a:r>
            <a:r>
              <a:rPr sz="1000" i="1" dirty="0">
                <a:latin typeface="Calibri"/>
                <a:cs typeface="Calibri"/>
              </a:rPr>
              <a:t>and</a:t>
            </a:r>
            <a:r>
              <a:rPr sz="1000" i="1" spc="-10" dirty="0">
                <a:latin typeface="Calibri"/>
                <a:cs typeface="Calibri"/>
              </a:rPr>
              <a:t> Performance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93" name="object 93"/>
          <p:cNvGrpSpPr/>
          <p:nvPr/>
        </p:nvGrpSpPr>
        <p:grpSpPr>
          <a:xfrm>
            <a:off x="5775959" y="9015221"/>
            <a:ext cx="1428115" cy="913765"/>
            <a:chOff x="5775959" y="9015221"/>
            <a:chExt cx="1428115" cy="913765"/>
          </a:xfrm>
        </p:grpSpPr>
        <p:sp>
          <p:nvSpPr>
            <p:cNvPr id="94" name="object 94"/>
            <p:cNvSpPr/>
            <p:nvPr/>
          </p:nvSpPr>
          <p:spPr>
            <a:xfrm>
              <a:off x="7118222" y="9043796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7032499" y="9182904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5861684" y="9673208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5775959" y="9587487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37" y="0"/>
                  </a:moveTo>
                  <a:lnTo>
                    <a:pt x="52367" y="6729"/>
                  </a:lnTo>
                  <a:lnTo>
                    <a:pt x="25114" y="25096"/>
                  </a:lnTo>
                  <a:lnTo>
                    <a:pt x="6738" y="52344"/>
                  </a:lnTo>
                  <a:lnTo>
                    <a:pt x="0" y="85712"/>
                  </a:lnTo>
                  <a:lnTo>
                    <a:pt x="6734" y="119080"/>
                  </a:lnTo>
                  <a:lnTo>
                    <a:pt x="25101" y="146330"/>
                  </a:lnTo>
                  <a:lnTo>
                    <a:pt x="52345" y="164706"/>
                  </a:lnTo>
                  <a:lnTo>
                    <a:pt x="85712" y="171449"/>
                  </a:lnTo>
                  <a:lnTo>
                    <a:pt x="119082" y="164713"/>
                  </a:lnTo>
                  <a:lnTo>
                    <a:pt x="146335" y="146342"/>
                  </a:lnTo>
                  <a:lnTo>
                    <a:pt x="164711" y="119093"/>
                  </a:lnTo>
                  <a:lnTo>
                    <a:pt x="171450" y="85724"/>
                  </a:lnTo>
                  <a:lnTo>
                    <a:pt x="164715" y="52356"/>
                  </a:lnTo>
                  <a:lnTo>
                    <a:pt x="146348" y="25107"/>
                  </a:lnTo>
                  <a:lnTo>
                    <a:pt x="119104" y="6736"/>
                  </a:lnTo>
                  <a:lnTo>
                    <a:pt x="85737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8" name="object 98"/>
          <p:cNvSpPr txBox="1"/>
          <p:nvPr/>
        </p:nvSpPr>
        <p:spPr>
          <a:xfrm>
            <a:off x="5306126" y="9905325"/>
            <a:ext cx="111125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Blues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(continued): </a:t>
            </a:r>
            <a:r>
              <a:rPr sz="1000" i="1" dirty="0">
                <a:latin typeface="Calibri"/>
                <a:cs typeface="Calibri"/>
              </a:rPr>
              <a:t>Performance,</a:t>
            </a:r>
            <a:r>
              <a:rPr sz="1000" i="1" spc="-5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Review </a:t>
            </a:r>
            <a:r>
              <a:rPr sz="1000" i="1" dirty="0">
                <a:latin typeface="Calibri"/>
                <a:cs typeface="Calibri"/>
              </a:rPr>
              <a:t>and</a:t>
            </a:r>
            <a:r>
              <a:rPr sz="1000" i="1" spc="-10" dirty="0">
                <a:latin typeface="Calibri"/>
                <a:cs typeface="Calibri"/>
              </a:rPr>
              <a:t> Response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6046871" y="6254281"/>
            <a:ext cx="119253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50520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Rapping:</a:t>
            </a:r>
            <a:r>
              <a:rPr sz="1000" b="1" spc="50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Fitting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words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to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music, </a:t>
            </a:r>
            <a:r>
              <a:rPr sz="1000" i="1" dirty="0">
                <a:latin typeface="Calibri"/>
                <a:cs typeface="Calibri"/>
              </a:rPr>
              <a:t>telling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a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story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through</a:t>
            </a:r>
            <a:endParaRPr sz="1000">
              <a:latin typeface="Calibri"/>
              <a:cs typeface="Calibri"/>
            </a:endParaRPr>
          </a:p>
          <a:p>
            <a:pPr marL="473709">
              <a:lnSpc>
                <a:spcPct val="100000"/>
              </a:lnSpc>
            </a:pPr>
            <a:r>
              <a:rPr sz="1000" i="1" spc="-20" dirty="0">
                <a:latin typeface="Calibri"/>
                <a:cs typeface="Calibri"/>
              </a:rPr>
              <a:t>song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00" name="object 100"/>
          <p:cNvGrpSpPr/>
          <p:nvPr/>
        </p:nvGrpSpPr>
        <p:grpSpPr>
          <a:xfrm>
            <a:off x="5670043" y="6881621"/>
            <a:ext cx="1060450" cy="857250"/>
            <a:chOff x="5670043" y="6881621"/>
            <a:chExt cx="1060450" cy="857250"/>
          </a:xfrm>
        </p:grpSpPr>
        <p:sp>
          <p:nvSpPr>
            <p:cNvPr id="101" name="object 101"/>
            <p:cNvSpPr/>
            <p:nvPr/>
          </p:nvSpPr>
          <p:spPr>
            <a:xfrm>
              <a:off x="6644259" y="6910196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6558534" y="7049304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5755767" y="7483220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5670043" y="7397499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37" y="0"/>
                  </a:moveTo>
                  <a:lnTo>
                    <a:pt x="52367" y="6729"/>
                  </a:lnTo>
                  <a:lnTo>
                    <a:pt x="25114" y="25096"/>
                  </a:lnTo>
                  <a:lnTo>
                    <a:pt x="6738" y="52344"/>
                  </a:lnTo>
                  <a:lnTo>
                    <a:pt x="0" y="85712"/>
                  </a:lnTo>
                  <a:lnTo>
                    <a:pt x="6734" y="119080"/>
                  </a:lnTo>
                  <a:lnTo>
                    <a:pt x="25101" y="146330"/>
                  </a:lnTo>
                  <a:lnTo>
                    <a:pt x="52345" y="164706"/>
                  </a:lnTo>
                  <a:lnTo>
                    <a:pt x="85712" y="171450"/>
                  </a:lnTo>
                  <a:lnTo>
                    <a:pt x="119082" y="164713"/>
                  </a:lnTo>
                  <a:lnTo>
                    <a:pt x="146335" y="146342"/>
                  </a:lnTo>
                  <a:lnTo>
                    <a:pt x="164711" y="119093"/>
                  </a:lnTo>
                  <a:lnTo>
                    <a:pt x="171450" y="85725"/>
                  </a:lnTo>
                  <a:lnTo>
                    <a:pt x="164715" y="52356"/>
                  </a:lnTo>
                  <a:lnTo>
                    <a:pt x="146348" y="25107"/>
                  </a:lnTo>
                  <a:lnTo>
                    <a:pt x="119104" y="6736"/>
                  </a:lnTo>
                  <a:lnTo>
                    <a:pt x="85737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5" name="object 105"/>
          <p:cNvSpPr txBox="1"/>
          <p:nvPr/>
        </p:nvSpPr>
        <p:spPr>
          <a:xfrm>
            <a:off x="5035361" y="7715648"/>
            <a:ext cx="144462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910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Film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Music:</a:t>
            </a:r>
            <a:endParaRPr sz="1000">
              <a:latin typeface="Calibri"/>
              <a:cs typeface="Calibri"/>
            </a:endParaRPr>
          </a:p>
          <a:p>
            <a:pPr marL="379730" marR="5080" indent="-367665">
              <a:lnSpc>
                <a:spcPct val="100000"/>
              </a:lnSpc>
            </a:pPr>
            <a:r>
              <a:rPr sz="1000" i="1" spc="-10" dirty="0">
                <a:latin typeface="Calibri"/>
                <a:cs typeface="Calibri"/>
              </a:rPr>
              <a:t>Understanding</a:t>
            </a:r>
            <a:r>
              <a:rPr sz="1000" i="1" spc="60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composition </a:t>
            </a:r>
            <a:r>
              <a:rPr sz="1000" i="1" dirty="0">
                <a:latin typeface="Calibri"/>
                <a:cs typeface="Calibri"/>
              </a:rPr>
              <a:t>for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a </a:t>
            </a:r>
            <a:r>
              <a:rPr sz="1000" i="1" spc="-10" dirty="0">
                <a:latin typeface="Calibri"/>
                <a:cs typeface="Calibri"/>
              </a:rPr>
              <a:t>purpose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06" name="object 106"/>
          <p:cNvGrpSpPr/>
          <p:nvPr/>
        </p:nvGrpSpPr>
        <p:grpSpPr>
          <a:xfrm>
            <a:off x="3449575" y="7363972"/>
            <a:ext cx="171450" cy="340995"/>
            <a:chOff x="3449575" y="7363972"/>
            <a:chExt cx="171450" cy="340995"/>
          </a:xfrm>
        </p:grpSpPr>
        <p:sp>
          <p:nvSpPr>
            <p:cNvPr id="107" name="object 107"/>
            <p:cNvSpPr/>
            <p:nvPr/>
          </p:nvSpPr>
          <p:spPr>
            <a:xfrm>
              <a:off x="3535298" y="7449694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3449575" y="7363972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37" y="0"/>
                  </a:moveTo>
                  <a:lnTo>
                    <a:pt x="52367" y="6729"/>
                  </a:lnTo>
                  <a:lnTo>
                    <a:pt x="25114" y="25096"/>
                  </a:lnTo>
                  <a:lnTo>
                    <a:pt x="6738" y="52344"/>
                  </a:lnTo>
                  <a:lnTo>
                    <a:pt x="0" y="85712"/>
                  </a:lnTo>
                  <a:lnTo>
                    <a:pt x="6734" y="119080"/>
                  </a:lnTo>
                  <a:lnTo>
                    <a:pt x="25101" y="146330"/>
                  </a:lnTo>
                  <a:lnTo>
                    <a:pt x="52345" y="164706"/>
                  </a:lnTo>
                  <a:lnTo>
                    <a:pt x="85712" y="171449"/>
                  </a:lnTo>
                  <a:lnTo>
                    <a:pt x="119082" y="164713"/>
                  </a:lnTo>
                  <a:lnTo>
                    <a:pt x="146335" y="146342"/>
                  </a:lnTo>
                  <a:lnTo>
                    <a:pt x="164711" y="119093"/>
                  </a:lnTo>
                  <a:lnTo>
                    <a:pt x="171450" y="85724"/>
                  </a:lnTo>
                  <a:lnTo>
                    <a:pt x="164715" y="52356"/>
                  </a:lnTo>
                  <a:lnTo>
                    <a:pt x="146348" y="25107"/>
                  </a:lnTo>
                  <a:lnTo>
                    <a:pt x="119104" y="6736"/>
                  </a:lnTo>
                  <a:lnTo>
                    <a:pt x="85737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9" name="object 109"/>
          <p:cNvSpPr txBox="1"/>
          <p:nvPr/>
        </p:nvSpPr>
        <p:spPr>
          <a:xfrm>
            <a:off x="2951873" y="7681685"/>
            <a:ext cx="11671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Bass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Riffs:</a:t>
            </a:r>
            <a:endParaRPr sz="1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000" i="1" dirty="0">
                <a:latin typeface="Calibri"/>
                <a:cs typeface="Calibri"/>
              </a:rPr>
              <a:t>Exploring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the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bass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spc="-20" dirty="0">
                <a:latin typeface="Calibri"/>
                <a:cs typeface="Calibri"/>
              </a:rPr>
              <a:t>clef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10" name="object 110"/>
          <p:cNvSpPr txBox="1"/>
          <p:nvPr/>
        </p:nvSpPr>
        <p:spPr>
          <a:xfrm>
            <a:off x="1278992" y="4217067"/>
            <a:ext cx="1717039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Focus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on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Performing</a:t>
            </a:r>
            <a:r>
              <a:rPr sz="1000" b="1" spc="-4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Skills: </a:t>
            </a:r>
            <a:r>
              <a:rPr sz="1000" i="1" dirty="0">
                <a:latin typeface="Calibri"/>
                <a:cs typeface="Calibri"/>
              </a:rPr>
              <a:t>Developing</a:t>
            </a:r>
            <a:r>
              <a:rPr sz="1000" i="1" spc="-4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repertoire</a:t>
            </a:r>
            <a:r>
              <a:rPr sz="1000" i="1" spc="-4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choices</a:t>
            </a:r>
            <a:r>
              <a:rPr sz="1000" i="1" spc="-45" dirty="0">
                <a:latin typeface="Calibri"/>
                <a:cs typeface="Calibri"/>
              </a:rPr>
              <a:t> </a:t>
            </a:r>
            <a:r>
              <a:rPr sz="1000" i="1" spc="-25" dirty="0">
                <a:latin typeface="Calibri"/>
                <a:cs typeface="Calibri"/>
              </a:rPr>
              <a:t>for</a:t>
            </a:r>
            <a:r>
              <a:rPr sz="1000" i="1" dirty="0">
                <a:latin typeface="Calibri"/>
                <a:cs typeface="Calibri"/>
              </a:rPr>
              <a:t> Unit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1</a:t>
            </a:r>
            <a:r>
              <a:rPr sz="1000" i="1" spc="-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/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practising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behaviours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11" name="object 111"/>
          <p:cNvGrpSpPr/>
          <p:nvPr/>
        </p:nvGrpSpPr>
        <p:grpSpPr>
          <a:xfrm>
            <a:off x="2034541" y="3054863"/>
            <a:ext cx="5247640" cy="1990725"/>
            <a:chOff x="2034541" y="3054863"/>
            <a:chExt cx="5247640" cy="1990725"/>
          </a:xfrm>
        </p:grpSpPr>
        <p:sp>
          <p:nvSpPr>
            <p:cNvPr id="112" name="object 112"/>
            <p:cNvSpPr/>
            <p:nvPr/>
          </p:nvSpPr>
          <p:spPr>
            <a:xfrm>
              <a:off x="2120265" y="4734687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2034541" y="4873795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7195947" y="3140584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7110222" y="3054863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37" y="0"/>
                  </a:moveTo>
                  <a:lnTo>
                    <a:pt x="52367" y="6729"/>
                  </a:lnTo>
                  <a:lnTo>
                    <a:pt x="25114" y="25096"/>
                  </a:lnTo>
                  <a:lnTo>
                    <a:pt x="6738" y="52344"/>
                  </a:lnTo>
                  <a:lnTo>
                    <a:pt x="0" y="85712"/>
                  </a:lnTo>
                  <a:lnTo>
                    <a:pt x="6734" y="119080"/>
                  </a:lnTo>
                  <a:lnTo>
                    <a:pt x="25101" y="146330"/>
                  </a:lnTo>
                  <a:lnTo>
                    <a:pt x="52345" y="164706"/>
                  </a:lnTo>
                  <a:lnTo>
                    <a:pt x="85712" y="171450"/>
                  </a:lnTo>
                  <a:lnTo>
                    <a:pt x="119082" y="164713"/>
                  </a:lnTo>
                  <a:lnTo>
                    <a:pt x="146335" y="146342"/>
                  </a:lnTo>
                  <a:lnTo>
                    <a:pt x="164711" y="119093"/>
                  </a:lnTo>
                  <a:lnTo>
                    <a:pt x="171450" y="85725"/>
                  </a:lnTo>
                  <a:lnTo>
                    <a:pt x="164715" y="52356"/>
                  </a:lnTo>
                  <a:lnTo>
                    <a:pt x="146348" y="25107"/>
                  </a:lnTo>
                  <a:lnTo>
                    <a:pt x="119104" y="6736"/>
                  </a:lnTo>
                  <a:lnTo>
                    <a:pt x="85737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6" name="object 116"/>
          <p:cNvSpPr txBox="1"/>
          <p:nvPr/>
        </p:nvSpPr>
        <p:spPr>
          <a:xfrm>
            <a:off x="6031822" y="3368110"/>
            <a:ext cx="1901825" cy="1429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5425" marR="43815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Unit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2</a:t>
            </a:r>
            <a:r>
              <a:rPr sz="1000" b="1" spc="-1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–</a:t>
            </a:r>
            <a:r>
              <a:rPr sz="1000" b="1" spc="-1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Set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Brief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Composition: </a:t>
            </a:r>
            <a:r>
              <a:rPr sz="1000" i="1" dirty="0">
                <a:latin typeface="Calibri"/>
                <a:cs typeface="Calibri"/>
              </a:rPr>
              <a:t>composition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to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set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brief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spc="-50" dirty="0">
                <a:latin typeface="Calibri"/>
                <a:cs typeface="Calibri"/>
              </a:rPr>
              <a:t>/</a:t>
            </a:r>
            <a:r>
              <a:rPr sz="1000" i="1" dirty="0">
                <a:latin typeface="Calibri"/>
                <a:cs typeface="Calibri"/>
              </a:rPr>
              <a:t> coursework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and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Tasks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spc="-20" dirty="0">
                <a:latin typeface="Calibri"/>
                <a:cs typeface="Calibri"/>
              </a:rPr>
              <a:t>1,2,3 </a:t>
            </a:r>
            <a:r>
              <a:rPr sz="1000" i="1" spc="-10" dirty="0">
                <a:latin typeface="Calibri"/>
                <a:cs typeface="Calibri"/>
              </a:rPr>
              <a:t>started.</a:t>
            </a:r>
            <a:endParaRPr sz="1000">
              <a:latin typeface="Calibri"/>
              <a:cs typeface="Calibri"/>
            </a:endParaRPr>
          </a:p>
          <a:p>
            <a:pPr marL="242570" marR="236220" algn="ctr">
              <a:lnSpc>
                <a:spcPct val="100000"/>
              </a:lnSpc>
              <a:spcBef>
                <a:spcPts val="250"/>
              </a:spcBef>
            </a:pPr>
            <a:r>
              <a:rPr sz="1000" b="1" dirty="0">
                <a:latin typeface="Calibri"/>
                <a:cs typeface="Calibri"/>
              </a:rPr>
              <a:t>Unit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1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–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Task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4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/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5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&amp;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Unit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spc="-50" dirty="0">
                <a:latin typeface="Calibri"/>
                <a:cs typeface="Calibri"/>
              </a:rPr>
              <a:t>2</a:t>
            </a:r>
            <a:r>
              <a:rPr sz="1000" b="1" spc="-10" dirty="0">
                <a:latin typeface="Calibri"/>
                <a:cs typeface="Calibri"/>
              </a:rPr>
              <a:t> Composition:</a:t>
            </a:r>
            <a:endParaRPr sz="1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000" i="1" dirty="0">
                <a:latin typeface="Calibri"/>
                <a:cs typeface="Calibri"/>
              </a:rPr>
              <a:t>Final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assessment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(NEA)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performance</a:t>
            </a:r>
            <a:endParaRPr sz="1000">
              <a:latin typeface="Calibri"/>
              <a:cs typeface="Calibri"/>
            </a:endParaRPr>
          </a:p>
          <a:p>
            <a:pPr marL="12700" marR="6350" algn="ctr">
              <a:lnSpc>
                <a:spcPct val="100000"/>
              </a:lnSpc>
            </a:pPr>
            <a:r>
              <a:rPr sz="1000" i="1" dirty="0">
                <a:latin typeface="Calibri"/>
                <a:cs typeface="Calibri"/>
              </a:rPr>
              <a:t>/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Unit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1</a:t>
            </a:r>
            <a:r>
              <a:rPr sz="1000" i="1" spc="-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Evaluation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carried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out</a:t>
            </a:r>
            <a:r>
              <a:rPr sz="1000" i="1" spc="-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/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spc="-20" dirty="0">
                <a:latin typeface="Calibri"/>
                <a:cs typeface="Calibri"/>
              </a:rPr>
              <a:t>Unit </a:t>
            </a:r>
            <a:r>
              <a:rPr sz="1000" i="1" dirty="0">
                <a:latin typeface="Calibri"/>
                <a:cs typeface="Calibri"/>
              </a:rPr>
              <a:t>2</a:t>
            </a:r>
            <a:r>
              <a:rPr sz="1000" i="1" spc="-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-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Composing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skills</a:t>
            </a:r>
            <a:endParaRPr sz="1000">
              <a:latin typeface="Calibri"/>
              <a:cs typeface="Calibri"/>
            </a:endParaRPr>
          </a:p>
        </p:txBody>
      </p:sp>
      <p:graphicFrame>
        <p:nvGraphicFramePr>
          <p:cNvPr id="117" name="object 117"/>
          <p:cNvGraphicFramePr>
            <a:graphicFrameLocks noGrp="1"/>
          </p:cNvGraphicFramePr>
          <p:nvPr/>
        </p:nvGraphicFramePr>
        <p:xfrm>
          <a:off x="170127" y="1465192"/>
          <a:ext cx="9226550" cy="3702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96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78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87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764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205">
                <a:tc>
                  <a:txBody>
                    <a:bodyPr/>
                    <a:lstStyle/>
                    <a:p>
                      <a:pPr marL="100901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Performing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68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Composing</a:t>
                      </a:r>
                      <a:r>
                        <a:rPr sz="10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1000" b="1" spc="-10" dirty="0">
                          <a:latin typeface="Calibri"/>
                          <a:cs typeface="Calibri"/>
                        </a:rPr>
                        <a:t> Creating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4932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000" b="1" spc="-10" dirty="0">
                          <a:latin typeface="Arial"/>
                          <a:cs typeface="Arial"/>
                        </a:rPr>
                        <a:t>Responding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076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Music</a:t>
                      </a:r>
                      <a:r>
                        <a:rPr sz="10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latin typeface="Arial"/>
                          <a:cs typeface="Arial"/>
                        </a:rPr>
                        <a:t>Industry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076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Digital</a:t>
                      </a:r>
                      <a:r>
                        <a:rPr sz="100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latin typeface="Arial"/>
                          <a:cs typeface="Arial"/>
                        </a:rPr>
                        <a:t>Music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18" name="object 118" descr="music note symbol png 10 free Cliparts | Download images on Clipground 20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74520" y="1476755"/>
            <a:ext cx="404621" cy="352043"/>
          </a:xfrm>
          <a:prstGeom prst="rect">
            <a:avLst/>
          </a:prstGeom>
        </p:spPr>
      </p:pic>
      <p:pic>
        <p:nvPicPr>
          <p:cNvPr id="119" name="object 119" descr="Music Instruments Logo Design | Logo design, Music instruments, Logos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5575" y="1433906"/>
            <a:ext cx="464349" cy="422692"/>
          </a:xfrm>
          <a:prstGeom prst="rect">
            <a:avLst/>
          </a:prstGeom>
        </p:spPr>
      </p:pic>
      <p:pic>
        <p:nvPicPr>
          <p:cNvPr id="120" name="object 120" descr="ear icon - Google Search | Certificate design inspiration, Best logo ...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768851" y="1486661"/>
            <a:ext cx="331469" cy="331469"/>
          </a:xfrm>
          <a:prstGeom prst="rect">
            <a:avLst/>
          </a:prstGeom>
        </p:spPr>
      </p:pic>
      <p:pic>
        <p:nvPicPr>
          <p:cNvPr id="121" name="object 121" descr="Old Record Player Svg Png Icon Free Download (#41198) - OnlineWebFonts.COM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603747" y="1498854"/>
            <a:ext cx="332219" cy="303275"/>
          </a:xfrm>
          <a:prstGeom prst="rect">
            <a:avLst/>
          </a:prstGeom>
        </p:spPr>
      </p:pic>
      <p:pic>
        <p:nvPicPr>
          <p:cNvPr id="122" name="object 122" descr="Digital music logo Royalty Free Vector Image - VectorStock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535418" y="1470660"/>
            <a:ext cx="246887" cy="364997"/>
          </a:xfrm>
          <a:prstGeom prst="rect">
            <a:avLst/>
          </a:prstGeom>
        </p:spPr>
      </p:pic>
      <p:grpSp>
        <p:nvGrpSpPr>
          <p:cNvPr id="123" name="object 123"/>
          <p:cNvGrpSpPr/>
          <p:nvPr/>
        </p:nvGrpSpPr>
        <p:grpSpPr>
          <a:xfrm>
            <a:off x="6307837" y="4670297"/>
            <a:ext cx="171450" cy="339725"/>
            <a:chOff x="6307837" y="4670297"/>
            <a:chExt cx="171450" cy="339725"/>
          </a:xfrm>
        </p:grpSpPr>
        <p:sp>
          <p:nvSpPr>
            <p:cNvPr id="124" name="object 124"/>
            <p:cNvSpPr/>
            <p:nvPr/>
          </p:nvSpPr>
          <p:spPr>
            <a:xfrm>
              <a:off x="6393561" y="4698872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6307837" y="4837981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6" name="object 126"/>
          <p:cNvSpPr txBox="1"/>
          <p:nvPr/>
        </p:nvSpPr>
        <p:spPr>
          <a:xfrm>
            <a:off x="7467843" y="5433478"/>
            <a:ext cx="1809114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Unit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2</a:t>
            </a:r>
            <a:r>
              <a:rPr sz="1000" b="1" spc="-1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–</a:t>
            </a:r>
            <a:r>
              <a:rPr sz="1000" b="1" spc="-1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Composing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Skills: </a:t>
            </a:r>
            <a:r>
              <a:rPr sz="1000" i="1" dirty="0">
                <a:latin typeface="Calibri"/>
                <a:cs typeface="Calibri"/>
              </a:rPr>
              <a:t>composing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skills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/</a:t>
            </a:r>
            <a:r>
              <a:rPr sz="1000" i="1" spc="-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developing </a:t>
            </a:r>
            <a:r>
              <a:rPr sz="1000" i="1" dirty="0">
                <a:latin typeface="Calibri"/>
                <a:cs typeface="Calibri"/>
              </a:rPr>
              <a:t>aspects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of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these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skills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ready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for</a:t>
            </a:r>
            <a:r>
              <a:rPr sz="1000" i="1" spc="-25" dirty="0">
                <a:latin typeface="Calibri"/>
                <a:cs typeface="Calibri"/>
              </a:rPr>
              <a:t> the</a:t>
            </a:r>
            <a:r>
              <a:rPr sz="1000" i="1" dirty="0">
                <a:latin typeface="Calibri"/>
                <a:cs typeface="Calibri"/>
              </a:rPr>
              <a:t> Unit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2</a:t>
            </a:r>
            <a:r>
              <a:rPr sz="1000" i="1" spc="-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brief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to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be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released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in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spc="-25" dirty="0">
                <a:latin typeface="Calibri"/>
                <a:cs typeface="Calibri"/>
              </a:rPr>
              <a:t>Y11</a:t>
            </a:r>
            <a:r>
              <a:rPr sz="1000" i="1" spc="-10" dirty="0">
                <a:latin typeface="Calibri"/>
                <a:cs typeface="Calibri"/>
              </a:rPr>
              <a:t> September.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27" name="object 127"/>
          <p:cNvGrpSpPr/>
          <p:nvPr/>
        </p:nvGrpSpPr>
        <p:grpSpPr>
          <a:xfrm>
            <a:off x="1832611" y="3037337"/>
            <a:ext cx="6393815" cy="2393950"/>
            <a:chOff x="1832611" y="3037337"/>
            <a:chExt cx="6393815" cy="2393950"/>
          </a:xfrm>
        </p:grpSpPr>
        <p:sp>
          <p:nvSpPr>
            <p:cNvPr id="128" name="object 128"/>
            <p:cNvSpPr/>
            <p:nvPr/>
          </p:nvSpPr>
          <p:spPr>
            <a:xfrm>
              <a:off x="8050908" y="5184268"/>
              <a:ext cx="146685" cy="218440"/>
            </a:xfrm>
            <a:custGeom>
              <a:avLst/>
              <a:gdLst/>
              <a:ahLst/>
              <a:cxnLst/>
              <a:rect l="l" t="t" r="r" b="b"/>
              <a:pathLst>
                <a:path w="146684" h="218439">
                  <a:moveTo>
                    <a:pt x="146329" y="218313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9" name="object 12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965186" y="5098547"/>
              <a:ext cx="171450" cy="171450"/>
            </a:xfrm>
            <a:prstGeom prst="rect">
              <a:avLst/>
            </a:prstGeom>
          </p:spPr>
        </p:pic>
        <p:sp>
          <p:nvSpPr>
            <p:cNvPr id="130" name="object 130"/>
            <p:cNvSpPr/>
            <p:nvPr/>
          </p:nvSpPr>
          <p:spPr>
            <a:xfrm>
              <a:off x="1918334" y="3123058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1832611" y="3037337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37" y="0"/>
                  </a:moveTo>
                  <a:lnTo>
                    <a:pt x="52367" y="6729"/>
                  </a:lnTo>
                  <a:lnTo>
                    <a:pt x="25114" y="25096"/>
                  </a:lnTo>
                  <a:lnTo>
                    <a:pt x="6738" y="52344"/>
                  </a:lnTo>
                  <a:lnTo>
                    <a:pt x="0" y="85712"/>
                  </a:lnTo>
                  <a:lnTo>
                    <a:pt x="6734" y="119080"/>
                  </a:lnTo>
                  <a:lnTo>
                    <a:pt x="25101" y="146330"/>
                  </a:lnTo>
                  <a:lnTo>
                    <a:pt x="52345" y="164706"/>
                  </a:lnTo>
                  <a:lnTo>
                    <a:pt x="85712" y="171450"/>
                  </a:lnTo>
                  <a:lnTo>
                    <a:pt x="119082" y="164713"/>
                  </a:lnTo>
                  <a:lnTo>
                    <a:pt x="146335" y="146342"/>
                  </a:lnTo>
                  <a:lnTo>
                    <a:pt x="164711" y="119093"/>
                  </a:lnTo>
                  <a:lnTo>
                    <a:pt x="171450" y="85725"/>
                  </a:lnTo>
                  <a:lnTo>
                    <a:pt x="164715" y="52356"/>
                  </a:lnTo>
                  <a:lnTo>
                    <a:pt x="146348" y="25107"/>
                  </a:lnTo>
                  <a:lnTo>
                    <a:pt x="119104" y="6736"/>
                  </a:lnTo>
                  <a:lnTo>
                    <a:pt x="85737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2" name="object 132"/>
          <p:cNvSpPr txBox="1"/>
          <p:nvPr/>
        </p:nvSpPr>
        <p:spPr>
          <a:xfrm>
            <a:off x="1524480" y="3391436"/>
            <a:ext cx="143319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Course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Conclusion: </a:t>
            </a:r>
            <a:r>
              <a:rPr sz="1000" i="1" dirty="0">
                <a:latin typeface="Calibri"/>
                <a:cs typeface="Calibri"/>
              </a:rPr>
              <a:t>Completion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and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submission </a:t>
            </a:r>
            <a:r>
              <a:rPr sz="1000" i="1" dirty="0">
                <a:latin typeface="Calibri"/>
                <a:cs typeface="Calibri"/>
              </a:rPr>
              <a:t>of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outstanding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spc="-20" dirty="0">
                <a:latin typeface="Calibri"/>
                <a:cs typeface="Calibri"/>
              </a:rPr>
              <a:t>work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133" name="object 133" descr="Music Instruments Logo Design | Logo design, Music instruments, Logos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98737" y="11996725"/>
            <a:ext cx="464350" cy="422691"/>
          </a:xfrm>
          <a:prstGeom prst="rect">
            <a:avLst/>
          </a:prstGeom>
        </p:spPr>
      </p:pic>
      <p:pic>
        <p:nvPicPr>
          <p:cNvPr id="134" name="object 134" descr="Music Instruments Logo Design | Logo design, Music instruments, Logos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96558" y="12161051"/>
            <a:ext cx="464350" cy="422692"/>
          </a:xfrm>
          <a:prstGeom prst="rect">
            <a:avLst/>
          </a:prstGeom>
        </p:spPr>
      </p:pic>
      <p:pic>
        <p:nvPicPr>
          <p:cNvPr id="135" name="object 135" descr="music note symbol png 10 free Cliparts | Download images on Clipground 20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945129" y="10887456"/>
            <a:ext cx="404621" cy="352043"/>
          </a:xfrm>
          <a:prstGeom prst="rect">
            <a:avLst/>
          </a:prstGeom>
        </p:spPr>
      </p:pic>
      <p:pic>
        <p:nvPicPr>
          <p:cNvPr id="136" name="object 136" descr="music note symbol png 10 free Cliparts | Download images on Clipground 20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80310" y="10007345"/>
            <a:ext cx="405383" cy="352043"/>
          </a:xfrm>
          <a:prstGeom prst="rect">
            <a:avLst/>
          </a:prstGeom>
        </p:spPr>
      </p:pic>
      <p:pic>
        <p:nvPicPr>
          <p:cNvPr id="137" name="object 137" descr="Music Instruments Logo Design | Logo design, Music instruments, Logos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09017" y="8574519"/>
            <a:ext cx="464355" cy="422681"/>
          </a:xfrm>
          <a:prstGeom prst="rect">
            <a:avLst/>
          </a:prstGeom>
        </p:spPr>
      </p:pic>
      <p:pic>
        <p:nvPicPr>
          <p:cNvPr id="138" name="object 138" descr="Music Instruments Logo Design | Logo design, Music instruments, Logos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24358" y="10006089"/>
            <a:ext cx="464350" cy="422693"/>
          </a:xfrm>
          <a:prstGeom prst="rect">
            <a:avLst/>
          </a:prstGeom>
        </p:spPr>
      </p:pic>
      <p:pic>
        <p:nvPicPr>
          <p:cNvPr id="139" name="object 139" descr="music note symbol png 10 free Cliparts | Download images on Clipground 20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78524" y="7735061"/>
            <a:ext cx="404621" cy="352043"/>
          </a:xfrm>
          <a:prstGeom prst="rect">
            <a:avLst/>
          </a:prstGeom>
        </p:spPr>
      </p:pic>
      <p:pic>
        <p:nvPicPr>
          <p:cNvPr id="140" name="object 140" descr="Music Instruments Logo Design | Logo design, Music instruments, Logos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113282" y="6539572"/>
            <a:ext cx="464346" cy="422691"/>
          </a:xfrm>
          <a:prstGeom prst="rect">
            <a:avLst/>
          </a:prstGeom>
        </p:spPr>
      </p:pic>
      <p:pic>
        <p:nvPicPr>
          <p:cNvPr id="141" name="object 141" descr="Music Instruments Logo Design | Logo design, Music instruments, Logos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98250" y="6532135"/>
            <a:ext cx="464345" cy="422689"/>
          </a:xfrm>
          <a:prstGeom prst="rect">
            <a:avLst/>
          </a:prstGeom>
        </p:spPr>
      </p:pic>
      <p:pic>
        <p:nvPicPr>
          <p:cNvPr id="142" name="object 142" descr="music note symbol png 10 free Cliparts | Download images on Clipground 20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28694" y="7728204"/>
            <a:ext cx="404609" cy="352043"/>
          </a:xfrm>
          <a:prstGeom prst="rect">
            <a:avLst/>
          </a:prstGeom>
        </p:spPr>
      </p:pic>
      <p:pic>
        <p:nvPicPr>
          <p:cNvPr id="143" name="object 143" descr="Music Instruments Logo Design | Logo design, Music instruments, Logos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77082" y="6560810"/>
            <a:ext cx="464350" cy="422691"/>
          </a:xfrm>
          <a:prstGeom prst="rect">
            <a:avLst/>
          </a:prstGeom>
        </p:spPr>
      </p:pic>
      <p:pic>
        <p:nvPicPr>
          <p:cNvPr id="144" name="object 144" descr="Music Instruments Logo Design | Logo design, Music instruments, Logos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2395" y="4194530"/>
            <a:ext cx="464346" cy="422692"/>
          </a:xfrm>
          <a:prstGeom prst="rect">
            <a:avLst/>
          </a:prstGeom>
        </p:spPr>
      </p:pic>
      <p:pic>
        <p:nvPicPr>
          <p:cNvPr id="145" name="object 145" descr="Music Instruments Logo Design | Logo design, Music instruments, Logos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93887" y="5463592"/>
            <a:ext cx="464349" cy="422692"/>
          </a:xfrm>
          <a:prstGeom prst="rect">
            <a:avLst/>
          </a:prstGeom>
        </p:spPr>
      </p:pic>
      <p:pic>
        <p:nvPicPr>
          <p:cNvPr id="146" name="object 146" descr="music note symbol png 10 free Cliparts | Download images on Clipground 20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40296" y="5839967"/>
            <a:ext cx="405383" cy="352043"/>
          </a:xfrm>
          <a:prstGeom prst="rect">
            <a:avLst/>
          </a:prstGeom>
        </p:spPr>
      </p:pic>
      <p:pic>
        <p:nvPicPr>
          <p:cNvPr id="147" name="object 147" descr="music note symbol png 10 free Cliparts | Download images on Clipground 20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06028" y="6068567"/>
            <a:ext cx="404608" cy="352043"/>
          </a:xfrm>
          <a:prstGeom prst="rect">
            <a:avLst/>
          </a:prstGeom>
        </p:spPr>
      </p:pic>
      <p:pic>
        <p:nvPicPr>
          <p:cNvPr id="148" name="object 148" descr="music note symbol png 10 free Cliparts | Download images on Clipground 20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48193" y="2247138"/>
            <a:ext cx="405383" cy="352043"/>
          </a:xfrm>
          <a:prstGeom prst="rect">
            <a:avLst/>
          </a:prstGeom>
        </p:spPr>
      </p:pic>
      <p:pic>
        <p:nvPicPr>
          <p:cNvPr id="149" name="object 149" descr="Old Record Player Svg Png Icon Free Download (#41198) - OnlineWebFonts.COM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635502" y="1994916"/>
            <a:ext cx="331469" cy="303275"/>
          </a:xfrm>
          <a:prstGeom prst="rect">
            <a:avLst/>
          </a:prstGeom>
        </p:spPr>
      </p:pic>
      <p:grpSp>
        <p:nvGrpSpPr>
          <p:cNvPr id="150" name="object 150"/>
          <p:cNvGrpSpPr/>
          <p:nvPr/>
        </p:nvGrpSpPr>
        <p:grpSpPr>
          <a:xfrm>
            <a:off x="1089266" y="3549729"/>
            <a:ext cx="7280909" cy="9098915"/>
            <a:chOff x="1089266" y="3549729"/>
            <a:chExt cx="7280909" cy="9098915"/>
          </a:xfrm>
        </p:grpSpPr>
        <p:pic>
          <p:nvPicPr>
            <p:cNvPr id="151" name="object 151" descr="music note symbol png 10 free Cliparts | Download images on Clipground 20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64424" y="12296393"/>
              <a:ext cx="405383" cy="352043"/>
            </a:xfrm>
            <a:prstGeom prst="rect">
              <a:avLst/>
            </a:prstGeom>
          </p:spPr>
        </p:pic>
        <p:pic>
          <p:nvPicPr>
            <p:cNvPr id="152" name="object 152" descr="ear icon - Google Search | Certificate design inspiration, Best logo ...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81087" y="10812017"/>
              <a:ext cx="331469" cy="331469"/>
            </a:xfrm>
            <a:prstGeom prst="rect">
              <a:avLst/>
            </a:prstGeom>
          </p:spPr>
        </p:pic>
        <p:pic>
          <p:nvPicPr>
            <p:cNvPr id="153" name="object 153" descr="Digital music logo Royalty Free Vector Image - VectorStock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19116" y="10895838"/>
              <a:ext cx="246887" cy="364997"/>
            </a:xfrm>
            <a:prstGeom prst="rect">
              <a:avLst/>
            </a:prstGeom>
          </p:spPr>
        </p:pic>
        <p:pic>
          <p:nvPicPr>
            <p:cNvPr id="154" name="object 154" descr="music note symbol png 10 free Cliparts | Download images on Clipground 20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12514" y="9880853"/>
              <a:ext cx="404621" cy="352043"/>
            </a:xfrm>
            <a:prstGeom prst="rect">
              <a:avLst/>
            </a:prstGeom>
          </p:spPr>
        </p:pic>
        <p:pic>
          <p:nvPicPr>
            <p:cNvPr id="155" name="object 155" descr="ear icon - Google Search | Certificate design inspiration, Best logo ...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96889" y="8580882"/>
              <a:ext cx="331469" cy="331469"/>
            </a:xfrm>
            <a:prstGeom prst="rect">
              <a:avLst/>
            </a:prstGeom>
          </p:spPr>
        </p:pic>
        <p:pic>
          <p:nvPicPr>
            <p:cNvPr id="156" name="object 156" descr="Music Instruments Logo Design | Logo design, Music instruments, Logos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04074" y="8318208"/>
              <a:ext cx="464350" cy="422693"/>
            </a:xfrm>
            <a:prstGeom prst="rect">
              <a:avLst/>
            </a:prstGeom>
          </p:spPr>
        </p:pic>
        <p:pic>
          <p:nvPicPr>
            <p:cNvPr id="157" name="object 157" descr="ear icon - Google Search | Certificate design inspiration, Best logo ...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30545" y="7589519"/>
              <a:ext cx="331469" cy="331469"/>
            </a:xfrm>
            <a:prstGeom prst="rect">
              <a:avLst/>
            </a:prstGeom>
          </p:spPr>
        </p:pic>
        <p:pic>
          <p:nvPicPr>
            <p:cNvPr id="158" name="object 158" descr="music note symbol png 10 free Cliparts | Download images on Clipground 20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65242" y="4117086"/>
              <a:ext cx="404621" cy="352043"/>
            </a:xfrm>
            <a:prstGeom prst="rect">
              <a:avLst/>
            </a:prstGeom>
          </p:spPr>
        </p:pic>
        <p:pic>
          <p:nvPicPr>
            <p:cNvPr id="159" name="object 159" descr="Digital music logo Royalty Free Vector Image - VectorStock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777733" y="3858768"/>
              <a:ext cx="246887" cy="364997"/>
            </a:xfrm>
            <a:prstGeom prst="rect">
              <a:avLst/>
            </a:prstGeom>
          </p:spPr>
        </p:pic>
        <p:pic>
          <p:nvPicPr>
            <p:cNvPr id="160" name="object 160" descr="Old Record Player Svg Png Icon Free Download (#41198) - OnlineWebFonts.COM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07841" y="3737610"/>
              <a:ext cx="332231" cy="303275"/>
            </a:xfrm>
            <a:prstGeom prst="rect">
              <a:avLst/>
            </a:prstGeom>
          </p:spPr>
        </p:pic>
        <p:pic>
          <p:nvPicPr>
            <p:cNvPr id="161" name="object 161" descr="Music Instruments Logo Design | Logo design, Music instruments, Logos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9266" y="3549729"/>
              <a:ext cx="464350" cy="42269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A947F3F0E26E4989F8ECE68BAE6983" ma:contentTypeVersion="8" ma:contentTypeDescription="Create a new document." ma:contentTypeScope="" ma:versionID="0fd7f68f944c74416b053ea6e3fb6970">
  <xsd:schema xmlns:xsd="http://www.w3.org/2001/XMLSchema" xmlns:xs="http://www.w3.org/2001/XMLSchema" xmlns:p="http://schemas.microsoft.com/office/2006/metadata/properties" xmlns:ns2="423c4b8b-f4a7-4eab-b7d3-cb2ebf996f3c" xmlns:ns3="0aba31ba-e239-4783-a95a-451dd5287272" targetNamespace="http://schemas.microsoft.com/office/2006/metadata/properties" ma:root="true" ma:fieldsID="196fc31b6d2d661ba932cec7f112ce1f" ns2:_="" ns3:_="">
    <xsd:import namespace="423c4b8b-f4a7-4eab-b7d3-cb2ebf996f3c"/>
    <xsd:import namespace="0aba31ba-e239-4783-a95a-451dd52872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3c4b8b-f4a7-4eab-b7d3-cb2ebf996f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ba31ba-e239-4783-a95a-451dd528727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595BF7E-2EB0-4C29-9E24-D74ABAB08CDD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A5C5E2C7-7788-44C7-9889-D6119547851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83EA745-8314-4E23-A98A-D3EB6350F8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3c4b8b-f4a7-4eab-b7d3-cb2ebf996f3c"/>
    <ds:schemaRef ds:uri="0aba31ba-e239-4783-a95a-451dd52872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A3 Paper (297x420 mm)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Performing Arts Faculty Music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Miss S Sherwood</dc:creator>
  <cp:revision>1</cp:revision>
  <dcterms:created xsi:type="dcterms:W3CDTF">2026-06-25T08:43:34Z</dcterms:created>
  <dcterms:modified xsi:type="dcterms:W3CDTF">2026-06-29T11:55:51Z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2023-06-15T00:00:00Z</vt:filetime>
  </property>
  <property fmtid="{D5CDD505-2E9C-101B-9397-08002B2CF9AE}" pid="3" name="Creator">
    <vt:lpwstr>Acrobat PDFMaker 23 for PowerPoint</vt:lpwstr>
  </property>
  <property fmtid="{D5CDD505-2E9C-101B-9397-08002B2CF9AE}" pid="4" name="LastSaved">
    <vt:filetime>2026-06-25T00:00:00Z</vt:filetime>
  </property>
  <property fmtid="{D5CDD505-2E9C-101B-9397-08002B2CF9AE}" pid="5" name="Producer">
    <vt:lpwstr>Adobe PDF Library 23.1.206</vt:lpwstr>
  </property>
  <property fmtid="{D5CDD505-2E9C-101B-9397-08002B2CF9AE}" pid="6" name="ContentTypeId">
    <vt:lpwstr>0x010100D8A947F3F0E26E4989F8ECE68BAE6983</vt:lpwstr>
  </property>
</Properties>
</file>