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9601200" cy="12801600" type="A3"/>
  <p:notesSz cx="9601200" cy="128016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20090" y="3968496"/>
            <a:ext cx="8161020" cy="26883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40180" y="7168896"/>
            <a:ext cx="6720840" cy="3200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80060" y="2944368"/>
            <a:ext cx="4176522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944618" y="2944368"/>
            <a:ext cx="4176522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7620"/>
            <a:ext cx="9601200" cy="141655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031765" y="52774"/>
            <a:ext cx="5228590" cy="1245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0060" y="2944368"/>
            <a:ext cx="8641080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264408" y="11905488"/>
            <a:ext cx="3072384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80060" y="11905488"/>
            <a:ext cx="2208276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912864" y="11905488"/>
            <a:ext cx="2208276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8542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Performing</a:t>
            </a:r>
            <a:r>
              <a:rPr spc="-90" dirty="0"/>
              <a:t> </a:t>
            </a:r>
            <a:r>
              <a:rPr dirty="0"/>
              <a:t>Arts</a:t>
            </a:r>
            <a:r>
              <a:rPr spc="-85" dirty="0"/>
              <a:t> </a:t>
            </a:r>
            <a:r>
              <a:rPr spc="-10" dirty="0"/>
              <a:t>Faculty </a:t>
            </a:r>
            <a:r>
              <a:rPr dirty="0"/>
              <a:t>Drama</a:t>
            </a:r>
            <a:r>
              <a:rPr spc="-100" dirty="0"/>
              <a:t> </a:t>
            </a:r>
            <a:r>
              <a:rPr dirty="0"/>
              <a:t>&amp;</a:t>
            </a:r>
            <a:r>
              <a:rPr spc="-100" dirty="0"/>
              <a:t> </a:t>
            </a:r>
            <a:r>
              <a:rPr spc="-20" dirty="0"/>
              <a:t>Performing</a:t>
            </a:r>
            <a:r>
              <a:rPr spc="-105" dirty="0"/>
              <a:t> </a:t>
            </a:r>
            <a:r>
              <a:rPr spc="-20" dirty="0"/>
              <a:t>Arts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603517" y="2352976"/>
            <a:ext cx="8490585" cy="9904095"/>
            <a:chOff x="603517" y="2352976"/>
            <a:chExt cx="8490585" cy="990409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3517" y="2352976"/>
              <a:ext cx="8429486" cy="958733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879079" y="11015472"/>
              <a:ext cx="1214755" cy="1241425"/>
            </a:xfrm>
            <a:custGeom>
              <a:avLst/>
              <a:gdLst/>
              <a:ahLst/>
              <a:cxnLst/>
              <a:rect l="l" t="t" r="r" b="b"/>
              <a:pathLst>
                <a:path w="1214754" h="1241425">
                  <a:moveTo>
                    <a:pt x="607314" y="0"/>
                  </a:moveTo>
                  <a:lnTo>
                    <a:pt x="559853" y="1867"/>
                  </a:lnTo>
                  <a:lnTo>
                    <a:pt x="513391" y="7377"/>
                  </a:lnTo>
                  <a:lnTo>
                    <a:pt x="468063" y="16391"/>
                  </a:lnTo>
                  <a:lnTo>
                    <a:pt x="424004" y="28773"/>
                  </a:lnTo>
                  <a:lnTo>
                    <a:pt x="381349" y="44383"/>
                  </a:lnTo>
                  <a:lnTo>
                    <a:pt x="340234" y="63083"/>
                  </a:lnTo>
                  <a:lnTo>
                    <a:pt x="300792" y="84737"/>
                  </a:lnTo>
                  <a:lnTo>
                    <a:pt x="263159" y="109205"/>
                  </a:lnTo>
                  <a:lnTo>
                    <a:pt x="227471" y="136350"/>
                  </a:lnTo>
                  <a:lnTo>
                    <a:pt x="193862" y="166033"/>
                  </a:lnTo>
                  <a:lnTo>
                    <a:pt x="162467" y="198118"/>
                  </a:lnTo>
                  <a:lnTo>
                    <a:pt x="133421" y="232465"/>
                  </a:lnTo>
                  <a:lnTo>
                    <a:pt x="106859" y="268937"/>
                  </a:lnTo>
                  <a:lnTo>
                    <a:pt x="82916" y="307396"/>
                  </a:lnTo>
                  <a:lnTo>
                    <a:pt x="61728" y="347704"/>
                  </a:lnTo>
                  <a:lnTo>
                    <a:pt x="43429" y="389722"/>
                  </a:lnTo>
                  <a:lnTo>
                    <a:pt x="28155" y="433314"/>
                  </a:lnTo>
                  <a:lnTo>
                    <a:pt x="16039" y="478340"/>
                  </a:lnTo>
                  <a:lnTo>
                    <a:pt x="7218" y="524663"/>
                  </a:lnTo>
                  <a:lnTo>
                    <a:pt x="1827" y="572145"/>
                  </a:lnTo>
                  <a:lnTo>
                    <a:pt x="0" y="620648"/>
                  </a:lnTo>
                  <a:lnTo>
                    <a:pt x="1827" y="669152"/>
                  </a:lnTo>
                  <a:lnTo>
                    <a:pt x="7218" y="716634"/>
                  </a:lnTo>
                  <a:lnTo>
                    <a:pt x="16039" y="762957"/>
                  </a:lnTo>
                  <a:lnTo>
                    <a:pt x="28155" y="807983"/>
                  </a:lnTo>
                  <a:lnTo>
                    <a:pt x="43429" y="851575"/>
                  </a:lnTo>
                  <a:lnTo>
                    <a:pt x="61728" y="893593"/>
                  </a:lnTo>
                  <a:lnTo>
                    <a:pt x="82916" y="933901"/>
                  </a:lnTo>
                  <a:lnTo>
                    <a:pt x="106859" y="972360"/>
                  </a:lnTo>
                  <a:lnTo>
                    <a:pt x="133421" y="1008832"/>
                  </a:lnTo>
                  <a:lnTo>
                    <a:pt x="162467" y="1043179"/>
                  </a:lnTo>
                  <a:lnTo>
                    <a:pt x="193862" y="1075264"/>
                  </a:lnTo>
                  <a:lnTo>
                    <a:pt x="227471" y="1104947"/>
                  </a:lnTo>
                  <a:lnTo>
                    <a:pt x="263159" y="1132092"/>
                  </a:lnTo>
                  <a:lnTo>
                    <a:pt x="300792" y="1156560"/>
                  </a:lnTo>
                  <a:lnTo>
                    <a:pt x="340234" y="1178214"/>
                  </a:lnTo>
                  <a:lnTo>
                    <a:pt x="381349" y="1196914"/>
                  </a:lnTo>
                  <a:lnTo>
                    <a:pt x="424004" y="1212524"/>
                  </a:lnTo>
                  <a:lnTo>
                    <a:pt x="468063" y="1224906"/>
                  </a:lnTo>
                  <a:lnTo>
                    <a:pt x="513391" y="1233920"/>
                  </a:lnTo>
                  <a:lnTo>
                    <a:pt x="559853" y="1239430"/>
                  </a:lnTo>
                  <a:lnTo>
                    <a:pt x="607314" y="1241297"/>
                  </a:lnTo>
                  <a:lnTo>
                    <a:pt x="654774" y="1239430"/>
                  </a:lnTo>
                  <a:lnTo>
                    <a:pt x="701236" y="1233920"/>
                  </a:lnTo>
                  <a:lnTo>
                    <a:pt x="746564" y="1224906"/>
                  </a:lnTo>
                  <a:lnTo>
                    <a:pt x="790623" y="1212524"/>
                  </a:lnTo>
                  <a:lnTo>
                    <a:pt x="833278" y="1196914"/>
                  </a:lnTo>
                  <a:lnTo>
                    <a:pt x="874393" y="1178214"/>
                  </a:lnTo>
                  <a:lnTo>
                    <a:pt x="913835" y="1156560"/>
                  </a:lnTo>
                  <a:lnTo>
                    <a:pt x="951468" y="1132092"/>
                  </a:lnTo>
                  <a:lnTo>
                    <a:pt x="987156" y="1104947"/>
                  </a:lnTo>
                  <a:lnTo>
                    <a:pt x="1020765" y="1075264"/>
                  </a:lnTo>
                  <a:lnTo>
                    <a:pt x="1052160" y="1043179"/>
                  </a:lnTo>
                  <a:lnTo>
                    <a:pt x="1081206" y="1008832"/>
                  </a:lnTo>
                  <a:lnTo>
                    <a:pt x="1107768" y="972360"/>
                  </a:lnTo>
                  <a:lnTo>
                    <a:pt x="1131711" y="933901"/>
                  </a:lnTo>
                  <a:lnTo>
                    <a:pt x="1152899" y="893593"/>
                  </a:lnTo>
                  <a:lnTo>
                    <a:pt x="1171198" y="851575"/>
                  </a:lnTo>
                  <a:lnTo>
                    <a:pt x="1186472" y="807983"/>
                  </a:lnTo>
                  <a:lnTo>
                    <a:pt x="1198588" y="762957"/>
                  </a:lnTo>
                  <a:lnTo>
                    <a:pt x="1207409" y="716634"/>
                  </a:lnTo>
                  <a:lnTo>
                    <a:pt x="1212800" y="669152"/>
                  </a:lnTo>
                  <a:lnTo>
                    <a:pt x="1214628" y="620648"/>
                  </a:lnTo>
                  <a:lnTo>
                    <a:pt x="1212800" y="572145"/>
                  </a:lnTo>
                  <a:lnTo>
                    <a:pt x="1207409" y="524663"/>
                  </a:lnTo>
                  <a:lnTo>
                    <a:pt x="1198588" y="478340"/>
                  </a:lnTo>
                  <a:lnTo>
                    <a:pt x="1186472" y="433314"/>
                  </a:lnTo>
                  <a:lnTo>
                    <a:pt x="1171198" y="389722"/>
                  </a:lnTo>
                  <a:lnTo>
                    <a:pt x="1152899" y="347704"/>
                  </a:lnTo>
                  <a:lnTo>
                    <a:pt x="1131711" y="307396"/>
                  </a:lnTo>
                  <a:lnTo>
                    <a:pt x="1107768" y="268937"/>
                  </a:lnTo>
                  <a:lnTo>
                    <a:pt x="1081206" y="232465"/>
                  </a:lnTo>
                  <a:lnTo>
                    <a:pt x="1052160" y="198118"/>
                  </a:lnTo>
                  <a:lnTo>
                    <a:pt x="1020765" y="166033"/>
                  </a:lnTo>
                  <a:lnTo>
                    <a:pt x="987156" y="136350"/>
                  </a:lnTo>
                  <a:lnTo>
                    <a:pt x="951468" y="109205"/>
                  </a:lnTo>
                  <a:lnTo>
                    <a:pt x="913835" y="84737"/>
                  </a:lnTo>
                  <a:lnTo>
                    <a:pt x="874393" y="63083"/>
                  </a:lnTo>
                  <a:lnTo>
                    <a:pt x="833278" y="44383"/>
                  </a:lnTo>
                  <a:lnTo>
                    <a:pt x="790623" y="28773"/>
                  </a:lnTo>
                  <a:lnTo>
                    <a:pt x="746564" y="16391"/>
                  </a:lnTo>
                  <a:lnTo>
                    <a:pt x="701236" y="7377"/>
                  </a:lnTo>
                  <a:lnTo>
                    <a:pt x="654774" y="1867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059674" y="11215877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90">
                  <a:moveTo>
                    <a:pt x="420623" y="0"/>
                  </a:moveTo>
                  <a:lnTo>
                    <a:pt x="374791" y="2521"/>
                  </a:lnTo>
                  <a:lnTo>
                    <a:pt x="330389" y="9912"/>
                  </a:lnTo>
                  <a:lnTo>
                    <a:pt x="287672" y="21910"/>
                  </a:lnTo>
                  <a:lnTo>
                    <a:pt x="246899" y="38252"/>
                  </a:lnTo>
                  <a:lnTo>
                    <a:pt x="208325" y="58676"/>
                  </a:lnTo>
                  <a:lnTo>
                    <a:pt x="172207" y="82921"/>
                  </a:lnTo>
                  <a:lnTo>
                    <a:pt x="138801" y="110724"/>
                  </a:lnTo>
                  <a:lnTo>
                    <a:pt x="108365" y="141822"/>
                  </a:lnTo>
                  <a:lnTo>
                    <a:pt x="81154" y="175954"/>
                  </a:lnTo>
                  <a:lnTo>
                    <a:pt x="57426" y="212857"/>
                  </a:lnTo>
                  <a:lnTo>
                    <a:pt x="37437" y="252270"/>
                  </a:lnTo>
                  <a:lnTo>
                    <a:pt x="21443" y="293929"/>
                  </a:lnTo>
                  <a:lnTo>
                    <a:pt x="9701" y="337573"/>
                  </a:lnTo>
                  <a:lnTo>
                    <a:pt x="2468" y="382940"/>
                  </a:lnTo>
                  <a:lnTo>
                    <a:pt x="0" y="429767"/>
                  </a:lnTo>
                  <a:lnTo>
                    <a:pt x="2468" y="476595"/>
                  </a:lnTo>
                  <a:lnTo>
                    <a:pt x="9701" y="521962"/>
                  </a:lnTo>
                  <a:lnTo>
                    <a:pt x="21443" y="565606"/>
                  </a:lnTo>
                  <a:lnTo>
                    <a:pt x="37437" y="607265"/>
                  </a:lnTo>
                  <a:lnTo>
                    <a:pt x="57426" y="646678"/>
                  </a:lnTo>
                  <a:lnTo>
                    <a:pt x="81154" y="683581"/>
                  </a:lnTo>
                  <a:lnTo>
                    <a:pt x="108365" y="717713"/>
                  </a:lnTo>
                  <a:lnTo>
                    <a:pt x="138801" y="748811"/>
                  </a:lnTo>
                  <a:lnTo>
                    <a:pt x="172207" y="776614"/>
                  </a:lnTo>
                  <a:lnTo>
                    <a:pt x="208325" y="800859"/>
                  </a:lnTo>
                  <a:lnTo>
                    <a:pt x="246899" y="821283"/>
                  </a:lnTo>
                  <a:lnTo>
                    <a:pt x="287672" y="837625"/>
                  </a:lnTo>
                  <a:lnTo>
                    <a:pt x="330389" y="849623"/>
                  </a:lnTo>
                  <a:lnTo>
                    <a:pt x="374791" y="857014"/>
                  </a:lnTo>
                  <a:lnTo>
                    <a:pt x="420623" y="859535"/>
                  </a:lnTo>
                  <a:lnTo>
                    <a:pt x="466456" y="857014"/>
                  </a:lnTo>
                  <a:lnTo>
                    <a:pt x="510858" y="849623"/>
                  </a:lnTo>
                  <a:lnTo>
                    <a:pt x="553575" y="837625"/>
                  </a:lnTo>
                  <a:lnTo>
                    <a:pt x="594348" y="821283"/>
                  </a:lnTo>
                  <a:lnTo>
                    <a:pt x="632922" y="800859"/>
                  </a:lnTo>
                  <a:lnTo>
                    <a:pt x="669040" y="776614"/>
                  </a:lnTo>
                  <a:lnTo>
                    <a:pt x="702446" y="748811"/>
                  </a:lnTo>
                  <a:lnTo>
                    <a:pt x="732882" y="717713"/>
                  </a:lnTo>
                  <a:lnTo>
                    <a:pt x="760093" y="683581"/>
                  </a:lnTo>
                  <a:lnTo>
                    <a:pt x="783821" y="646678"/>
                  </a:lnTo>
                  <a:lnTo>
                    <a:pt x="803810" y="607265"/>
                  </a:lnTo>
                  <a:lnTo>
                    <a:pt x="819804" y="565606"/>
                  </a:lnTo>
                  <a:lnTo>
                    <a:pt x="831546" y="521962"/>
                  </a:lnTo>
                  <a:lnTo>
                    <a:pt x="838779" y="476595"/>
                  </a:lnTo>
                  <a:lnTo>
                    <a:pt x="841247" y="429767"/>
                  </a:lnTo>
                  <a:lnTo>
                    <a:pt x="838779" y="382940"/>
                  </a:lnTo>
                  <a:lnTo>
                    <a:pt x="831546" y="337573"/>
                  </a:lnTo>
                  <a:lnTo>
                    <a:pt x="819804" y="293929"/>
                  </a:lnTo>
                  <a:lnTo>
                    <a:pt x="803810" y="252270"/>
                  </a:lnTo>
                  <a:lnTo>
                    <a:pt x="783821" y="212857"/>
                  </a:lnTo>
                  <a:lnTo>
                    <a:pt x="760093" y="175954"/>
                  </a:lnTo>
                  <a:lnTo>
                    <a:pt x="732882" y="141822"/>
                  </a:lnTo>
                  <a:lnTo>
                    <a:pt x="702446" y="110724"/>
                  </a:lnTo>
                  <a:lnTo>
                    <a:pt x="669040" y="82921"/>
                  </a:lnTo>
                  <a:lnTo>
                    <a:pt x="632922" y="58676"/>
                  </a:lnTo>
                  <a:lnTo>
                    <a:pt x="594348" y="38252"/>
                  </a:lnTo>
                  <a:lnTo>
                    <a:pt x="553575" y="21910"/>
                  </a:lnTo>
                  <a:lnTo>
                    <a:pt x="510858" y="9912"/>
                  </a:lnTo>
                  <a:lnTo>
                    <a:pt x="466456" y="2521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210560" y="11496219"/>
            <a:ext cx="53911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70" dirty="0">
                <a:latin typeface="Calibri"/>
                <a:cs typeface="Calibri"/>
              </a:rPr>
              <a:t> </a:t>
            </a:r>
            <a:r>
              <a:rPr sz="1600" b="1" spc="-50" dirty="0">
                <a:latin typeface="Calibri"/>
                <a:cs typeface="Calibri"/>
              </a:rPr>
              <a:t>7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278123" y="8844533"/>
            <a:ext cx="1215390" cy="1241425"/>
            <a:chOff x="3278123" y="8844533"/>
            <a:chExt cx="1215390" cy="1241425"/>
          </a:xfrm>
        </p:grpSpPr>
        <p:sp>
          <p:nvSpPr>
            <p:cNvPr id="9" name="object 9"/>
            <p:cNvSpPr/>
            <p:nvPr/>
          </p:nvSpPr>
          <p:spPr>
            <a:xfrm>
              <a:off x="3278123" y="8844533"/>
              <a:ext cx="1215390" cy="1241425"/>
            </a:xfrm>
            <a:custGeom>
              <a:avLst/>
              <a:gdLst/>
              <a:ahLst/>
              <a:cxnLst/>
              <a:rect l="l" t="t" r="r" b="b"/>
              <a:pathLst>
                <a:path w="1215389" h="1241425">
                  <a:moveTo>
                    <a:pt x="607695" y="0"/>
                  </a:moveTo>
                  <a:lnTo>
                    <a:pt x="560203" y="1867"/>
                  </a:lnTo>
                  <a:lnTo>
                    <a:pt x="513712" y="7377"/>
                  </a:lnTo>
                  <a:lnTo>
                    <a:pt x="468355" y="16391"/>
                  </a:lnTo>
                  <a:lnTo>
                    <a:pt x="424268" y="28773"/>
                  </a:lnTo>
                  <a:lnTo>
                    <a:pt x="381586" y="44383"/>
                  </a:lnTo>
                  <a:lnTo>
                    <a:pt x="340445" y="63083"/>
                  </a:lnTo>
                  <a:lnTo>
                    <a:pt x="300978" y="84737"/>
                  </a:lnTo>
                  <a:lnTo>
                    <a:pt x="263322" y="109205"/>
                  </a:lnTo>
                  <a:lnTo>
                    <a:pt x="227611" y="136350"/>
                  </a:lnTo>
                  <a:lnTo>
                    <a:pt x="193981" y="166033"/>
                  </a:lnTo>
                  <a:lnTo>
                    <a:pt x="162566" y="198118"/>
                  </a:lnTo>
                  <a:lnTo>
                    <a:pt x="133503" y="232465"/>
                  </a:lnTo>
                  <a:lnTo>
                    <a:pt x="106924" y="268937"/>
                  </a:lnTo>
                  <a:lnTo>
                    <a:pt x="82967" y="307396"/>
                  </a:lnTo>
                  <a:lnTo>
                    <a:pt x="61766" y="347704"/>
                  </a:lnTo>
                  <a:lnTo>
                    <a:pt x="43456" y="389722"/>
                  </a:lnTo>
                  <a:lnTo>
                    <a:pt x="28172" y="433314"/>
                  </a:lnTo>
                  <a:lnTo>
                    <a:pt x="16049" y="478340"/>
                  </a:lnTo>
                  <a:lnTo>
                    <a:pt x="7223" y="524663"/>
                  </a:lnTo>
                  <a:lnTo>
                    <a:pt x="1828" y="572145"/>
                  </a:lnTo>
                  <a:lnTo>
                    <a:pt x="0" y="620648"/>
                  </a:lnTo>
                  <a:lnTo>
                    <a:pt x="1828" y="669152"/>
                  </a:lnTo>
                  <a:lnTo>
                    <a:pt x="7223" y="716634"/>
                  </a:lnTo>
                  <a:lnTo>
                    <a:pt x="16049" y="762957"/>
                  </a:lnTo>
                  <a:lnTo>
                    <a:pt x="28172" y="807983"/>
                  </a:lnTo>
                  <a:lnTo>
                    <a:pt x="43456" y="851575"/>
                  </a:lnTo>
                  <a:lnTo>
                    <a:pt x="61766" y="893593"/>
                  </a:lnTo>
                  <a:lnTo>
                    <a:pt x="82967" y="933901"/>
                  </a:lnTo>
                  <a:lnTo>
                    <a:pt x="106924" y="972360"/>
                  </a:lnTo>
                  <a:lnTo>
                    <a:pt x="133503" y="1008832"/>
                  </a:lnTo>
                  <a:lnTo>
                    <a:pt x="162566" y="1043179"/>
                  </a:lnTo>
                  <a:lnTo>
                    <a:pt x="193981" y="1075264"/>
                  </a:lnTo>
                  <a:lnTo>
                    <a:pt x="227611" y="1104947"/>
                  </a:lnTo>
                  <a:lnTo>
                    <a:pt x="263322" y="1132092"/>
                  </a:lnTo>
                  <a:lnTo>
                    <a:pt x="300978" y="1156560"/>
                  </a:lnTo>
                  <a:lnTo>
                    <a:pt x="340445" y="1178214"/>
                  </a:lnTo>
                  <a:lnTo>
                    <a:pt x="381586" y="1196914"/>
                  </a:lnTo>
                  <a:lnTo>
                    <a:pt x="424268" y="1212524"/>
                  </a:lnTo>
                  <a:lnTo>
                    <a:pt x="468355" y="1224906"/>
                  </a:lnTo>
                  <a:lnTo>
                    <a:pt x="513712" y="1233920"/>
                  </a:lnTo>
                  <a:lnTo>
                    <a:pt x="560203" y="1239430"/>
                  </a:lnTo>
                  <a:lnTo>
                    <a:pt x="607695" y="1241297"/>
                  </a:lnTo>
                  <a:lnTo>
                    <a:pt x="655186" y="1239430"/>
                  </a:lnTo>
                  <a:lnTo>
                    <a:pt x="701677" y="1233920"/>
                  </a:lnTo>
                  <a:lnTo>
                    <a:pt x="747034" y="1224906"/>
                  </a:lnTo>
                  <a:lnTo>
                    <a:pt x="791121" y="1212524"/>
                  </a:lnTo>
                  <a:lnTo>
                    <a:pt x="833803" y="1196914"/>
                  </a:lnTo>
                  <a:lnTo>
                    <a:pt x="874944" y="1178214"/>
                  </a:lnTo>
                  <a:lnTo>
                    <a:pt x="914411" y="1156560"/>
                  </a:lnTo>
                  <a:lnTo>
                    <a:pt x="952067" y="1132092"/>
                  </a:lnTo>
                  <a:lnTo>
                    <a:pt x="987778" y="1104947"/>
                  </a:lnTo>
                  <a:lnTo>
                    <a:pt x="1021408" y="1075264"/>
                  </a:lnTo>
                  <a:lnTo>
                    <a:pt x="1052823" y="1043179"/>
                  </a:lnTo>
                  <a:lnTo>
                    <a:pt x="1081886" y="1008832"/>
                  </a:lnTo>
                  <a:lnTo>
                    <a:pt x="1108465" y="972360"/>
                  </a:lnTo>
                  <a:lnTo>
                    <a:pt x="1132422" y="933901"/>
                  </a:lnTo>
                  <a:lnTo>
                    <a:pt x="1153623" y="893593"/>
                  </a:lnTo>
                  <a:lnTo>
                    <a:pt x="1171933" y="851575"/>
                  </a:lnTo>
                  <a:lnTo>
                    <a:pt x="1187217" y="807983"/>
                  </a:lnTo>
                  <a:lnTo>
                    <a:pt x="1199340" y="762957"/>
                  </a:lnTo>
                  <a:lnTo>
                    <a:pt x="1208166" y="716634"/>
                  </a:lnTo>
                  <a:lnTo>
                    <a:pt x="1213561" y="669152"/>
                  </a:lnTo>
                  <a:lnTo>
                    <a:pt x="1215390" y="620648"/>
                  </a:lnTo>
                  <a:lnTo>
                    <a:pt x="1213561" y="572145"/>
                  </a:lnTo>
                  <a:lnTo>
                    <a:pt x="1208166" y="524663"/>
                  </a:lnTo>
                  <a:lnTo>
                    <a:pt x="1199340" y="478340"/>
                  </a:lnTo>
                  <a:lnTo>
                    <a:pt x="1187217" y="433314"/>
                  </a:lnTo>
                  <a:lnTo>
                    <a:pt x="1171933" y="389722"/>
                  </a:lnTo>
                  <a:lnTo>
                    <a:pt x="1153623" y="347704"/>
                  </a:lnTo>
                  <a:lnTo>
                    <a:pt x="1132422" y="307396"/>
                  </a:lnTo>
                  <a:lnTo>
                    <a:pt x="1108465" y="268937"/>
                  </a:lnTo>
                  <a:lnTo>
                    <a:pt x="1081886" y="232465"/>
                  </a:lnTo>
                  <a:lnTo>
                    <a:pt x="1052823" y="198118"/>
                  </a:lnTo>
                  <a:lnTo>
                    <a:pt x="1021408" y="166033"/>
                  </a:lnTo>
                  <a:lnTo>
                    <a:pt x="987778" y="136350"/>
                  </a:lnTo>
                  <a:lnTo>
                    <a:pt x="952067" y="109205"/>
                  </a:lnTo>
                  <a:lnTo>
                    <a:pt x="914411" y="84737"/>
                  </a:lnTo>
                  <a:lnTo>
                    <a:pt x="874944" y="63083"/>
                  </a:lnTo>
                  <a:lnTo>
                    <a:pt x="833803" y="44383"/>
                  </a:lnTo>
                  <a:lnTo>
                    <a:pt x="791121" y="28773"/>
                  </a:lnTo>
                  <a:lnTo>
                    <a:pt x="747034" y="16391"/>
                  </a:lnTo>
                  <a:lnTo>
                    <a:pt x="701677" y="7377"/>
                  </a:lnTo>
                  <a:lnTo>
                    <a:pt x="655186" y="1867"/>
                  </a:lnTo>
                  <a:lnTo>
                    <a:pt x="60769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58717" y="9044939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90">
                  <a:moveTo>
                    <a:pt x="420623" y="0"/>
                  </a:moveTo>
                  <a:lnTo>
                    <a:pt x="374791" y="2521"/>
                  </a:lnTo>
                  <a:lnTo>
                    <a:pt x="330389" y="9912"/>
                  </a:lnTo>
                  <a:lnTo>
                    <a:pt x="287672" y="21910"/>
                  </a:lnTo>
                  <a:lnTo>
                    <a:pt x="246899" y="38252"/>
                  </a:lnTo>
                  <a:lnTo>
                    <a:pt x="208325" y="58676"/>
                  </a:lnTo>
                  <a:lnTo>
                    <a:pt x="172207" y="82921"/>
                  </a:lnTo>
                  <a:lnTo>
                    <a:pt x="138801" y="110724"/>
                  </a:lnTo>
                  <a:lnTo>
                    <a:pt x="108365" y="141822"/>
                  </a:lnTo>
                  <a:lnTo>
                    <a:pt x="81154" y="175954"/>
                  </a:lnTo>
                  <a:lnTo>
                    <a:pt x="57426" y="212857"/>
                  </a:lnTo>
                  <a:lnTo>
                    <a:pt x="37437" y="252270"/>
                  </a:lnTo>
                  <a:lnTo>
                    <a:pt x="21443" y="293929"/>
                  </a:lnTo>
                  <a:lnTo>
                    <a:pt x="9701" y="337573"/>
                  </a:lnTo>
                  <a:lnTo>
                    <a:pt x="2468" y="382940"/>
                  </a:lnTo>
                  <a:lnTo>
                    <a:pt x="0" y="429767"/>
                  </a:lnTo>
                  <a:lnTo>
                    <a:pt x="2468" y="476595"/>
                  </a:lnTo>
                  <a:lnTo>
                    <a:pt x="9701" y="521962"/>
                  </a:lnTo>
                  <a:lnTo>
                    <a:pt x="21443" y="565606"/>
                  </a:lnTo>
                  <a:lnTo>
                    <a:pt x="37437" y="607265"/>
                  </a:lnTo>
                  <a:lnTo>
                    <a:pt x="57426" y="646678"/>
                  </a:lnTo>
                  <a:lnTo>
                    <a:pt x="81154" y="683581"/>
                  </a:lnTo>
                  <a:lnTo>
                    <a:pt x="108365" y="717713"/>
                  </a:lnTo>
                  <a:lnTo>
                    <a:pt x="138801" y="748811"/>
                  </a:lnTo>
                  <a:lnTo>
                    <a:pt x="172207" y="776614"/>
                  </a:lnTo>
                  <a:lnTo>
                    <a:pt x="208325" y="800859"/>
                  </a:lnTo>
                  <a:lnTo>
                    <a:pt x="246899" y="821283"/>
                  </a:lnTo>
                  <a:lnTo>
                    <a:pt x="287672" y="837625"/>
                  </a:lnTo>
                  <a:lnTo>
                    <a:pt x="330389" y="849623"/>
                  </a:lnTo>
                  <a:lnTo>
                    <a:pt x="374791" y="857014"/>
                  </a:lnTo>
                  <a:lnTo>
                    <a:pt x="420623" y="859535"/>
                  </a:lnTo>
                  <a:lnTo>
                    <a:pt x="466456" y="857014"/>
                  </a:lnTo>
                  <a:lnTo>
                    <a:pt x="510858" y="849623"/>
                  </a:lnTo>
                  <a:lnTo>
                    <a:pt x="553575" y="837625"/>
                  </a:lnTo>
                  <a:lnTo>
                    <a:pt x="594348" y="821283"/>
                  </a:lnTo>
                  <a:lnTo>
                    <a:pt x="632922" y="800859"/>
                  </a:lnTo>
                  <a:lnTo>
                    <a:pt x="669040" y="776614"/>
                  </a:lnTo>
                  <a:lnTo>
                    <a:pt x="702446" y="748811"/>
                  </a:lnTo>
                  <a:lnTo>
                    <a:pt x="732882" y="717713"/>
                  </a:lnTo>
                  <a:lnTo>
                    <a:pt x="760093" y="683581"/>
                  </a:lnTo>
                  <a:lnTo>
                    <a:pt x="783821" y="646678"/>
                  </a:lnTo>
                  <a:lnTo>
                    <a:pt x="803810" y="607265"/>
                  </a:lnTo>
                  <a:lnTo>
                    <a:pt x="819804" y="565606"/>
                  </a:lnTo>
                  <a:lnTo>
                    <a:pt x="831546" y="521962"/>
                  </a:lnTo>
                  <a:lnTo>
                    <a:pt x="838779" y="476595"/>
                  </a:lnTo>
                  <a:lnTo>
                    <a:pt x="841247" y="429767"/>
                  </a:lnTo>
                  <a:lnTo>
                    <a:pt x="838779" y="382940"/>
                  </a:lnTo>
                  <a:lnTo>
                    <a:pt x="831546" y="337573"/>
                  </a:lnTo>
                  <a:lnTo>
                    <a:pt x="819804" y="293929"/>
                  </a:lnTo>
                  <a:lnTo>
                    <a:pt x="803810" y="252270"/>
                  </a:lnTo>
                  <a:lnTo>
                    <a:pt x="783821" y="212857"/>
                  </a:lnTo>
                  <a:lnTo>
                    <a:pt x="760093" y="175954"/>
                  </a:lnTo>
                  <a:lnTo>
                    <a:pt x="732882" y="141822"/>
                  </a:lnTo>
                  <a:lnTo>
                    <a:pt x="702446" y="110724"/>
                  </a:lnTo>
                  <a:lnTo>
                    <a:pt x="669040" y="82921"/>
                  </a:lnTo>
                  <a:lnTo>
                    <a:pt x="632922" y="58676"/>
                  </a:lnTo>
                  <a:lnTo>
                    <a:pt x="594348" y="38252"/>
                  </a:lnTo>
                  <a:lnTo>
                    <a:pt x="553575" y="21910"/>
                  </a:lnTo>
                  <a:lnTo>
                    <a:pt x="510858" y="9912"/>
                  </a:lnTo>
                  <a:lnTo>
                    <a:pt x="466456" y="2521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609972" y="9325309"/>
            <a:ext cx="53911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70" dirty="0">
                <a:latin typeface="Calibri"/>
                <a:cs typeface="Calibri"/>
              </a:rPr>
              <a:t> </a:t>
            </a:r>
            <a:r>
              <a:rPr sz="1600" b="1" spc="-50" dirty="0">
                <a:latin typeface="Calibri"/>
                <a:cs typeface="Calibri"/>
              </a:rPr>
              <a:t>9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7982711" y="7743443"/>
            <a:ext cx="1214755" cy="1241425"/>
            <a:chOff x="7982711" y="7743443"/>
            <a:chExt cx="1214755" cy="1241425"/>
          </a:xfrm>
        </p:grpSpPr>
        <p:sp>
          <p:nvSpPr>
            <p:cNvPr id="13" name="object 13"/>
            <p:cNvSpPr/>
            <p:nvPr/>
          </p:nvSpPr>
          <p:spPr>
            <a:xfrm>
              <a:off x="7982711" y="7743443"/>
              <a:ext cx="1214755" cy="1241425"/>
            </a:xfrm>
            <a:custGeom>
              <a:avLst/>
              <a:gdLst/>
              <a:ahLst/>
              <a:cxnLst/>
              <a:rect l="l" t="t" r="r" b="b"/>
              <a:pathLst>
                <a:path w="1214754" h="1241425">
                  <a:moveTo>
                    <a:pt x="607314" y="0"/>
                  </a:moveTo>
                  <a:lnTo>
                    <a:pt x="559853" y="1867"/>
                  </a:lnTo>
                  <a:lnTo>
                    <a:pt x="513391" y="7377"/>
                  </a:lnTo>
                  <a:lnTo>
                    <a:pt x="468063" y="16391"/>
                  </a:lnTo>
                  <a:lnTo>
                    <a:pt x="424004" y="28773"/>
                  </a:lnTo>
                  <a:lnTo>
                    <a:pt x="381349" y="44383"/>
                  </a:lnTo>
                  <a:lnTo>
                    <a:pt x="340234" y="63083"/>
                  </a:lnTo>
                  <a:lnTo>
                    <a:pt x="300792" y="84737"/>
                  </a:lnTo>
                  <a:lnTo>
                    <a:pt x="263159" y="109205"/>
                  </a:lnTo>
                  <a:lnTo>
                    <a:pt x="227471" y="136350"/>
                  </a:lnTo>
                  <a:lnTo>
                    <a:pt x="193862" y="166033"/>
                  </a:lnTo>
                  <a:lnTo>
                    <a:pt x="162467" y="198118"/>
                  </a:lnTo>
                  <a:lnTo>
                    <a:pt x="133421" y="232465"/>
                  </a:lnTo>
                  <a:lnTo>
                    <a:pt x="106859" y="268937"/>
                  </a:lnTo>
                  <a:lnTo>
                    <a:pt x="82916" y="307396"/>
                  </a:lnTo>
                  <a:lnTo>
                    <a:pt x="61728" y="347704"/>
                  </a:lnTo>
                  <a:lnTo>
                    <a:pt x="43429" y="389722"/>
                  </a:lnTo>
                  <a:lnTo>
                    <a:pt x="28155" y="433314"/>
                  </a:lnTo>
                  <a:lnTo>
                    <a:pt x="16039" y="478340"/>
                  </a:lnTo>
                  <a:lnTo>
                    <a:pt x="7218" y="524663"/>
                  </a:lnTo>
                  <a:lnTo>
                    <a:pt x="1827" y="572145"/>
                  </a:lnTo>
                  <a:lnTo>
                    <a:pt x="0" y="620648"/>
                  </a:lnTo>
                  <a:lnTo>
                    <a:pt x="1827" y="669152"/>
                  </a:lnTo>
                  <a:lnTo>
                    <a:pt x="7218" y="716634"/>
                  </a:lnTo>
                  <a:lnTo>
                    <a:pt x="16039" y="762957"/>
                  </a:lnTo>
                  <a:lnTo>
                    <a:pt x="28155" y="807983"/>
                  </a:lnTo>
                  <a:lnTo>
                    <a:pt x="43429" y="851575"/>
                  </a:lnTo>
                  <a:lnTo>
                    <a:pt x="61728" y="893593"/>
                  </a:lnTo>
                  <a:lnTo>
                    <a:pt x="82916" y="933901"/>
                  </a:lnTo>
                  <a:lnTo>
                    <a:pt x="106859" y="972360"/>
                  </a:lnTo>
                  <a:lnTo>
                    <a:pt x="133421" y="1008832"/>
                  </a:lnTo>
                  <a:lnTo>
                    <a:pt x="162467" y="1043179"/>
                  </a:lnTo>
                  <a:lnTo>
                    <a:pt x="193862" y="1075264"/>
                  </a:lnTo>
                  <a:lnTo>
                    <a:pt x="227471" y="1104947"/>
                  </a:lnTo>
                  <a:lnTo>
                    <a:pt x="263159" y="1132092"/>
                  </a:lnTo>
                  <a:lnTo>
                    <a:pt x="300792" y="1156560"/>
                  </a:lnTo>
                  <a:lnTo>
                    <a:pt x="340234" y="1178214"/>
                  </a:lnTo>
                  <a:lnTo>
                    <a:pt x="381349" y="1196914"/>
                  </a:lnTo>
                  <a:lnTo>
                    <a:pt x="424004" y="1212524"/>
                  </a:lnTo>
                  <a:lnTo>
                    <a:pt x="468063" y="1224906"/>
                  </a:lnTo>
                  <a:lnTo>
                    <a:pt x="513391" y="1233920"/>
                  </a:lnTo>
                  <a:lnTo>
                    <a:pt x="559853" y="1239430"/>
                  </a:lnTo>
                  <a:lnTo>
                    <a:pt x="607314" y="1241297"/>
                  </a:lnTo>
                  <a:lnTo>
                    <a:pt x="654774" y="1239430"/>
                  </a:lnTo>
                  <a:lnTo>
                    <a:pt x="701236" y="1233920"/>
                  </a:lnTo>
                  <a:lnTo>
                    <a:pt x="746564" y="1224906"/>
                  </a:lnTo>
                  <a:lnTo>
                    <a:pt x="790623" y="1212524"/>
                  </a:lnTo>
                  <a:lnTo>
                    <a:pt x="833278" y="1196914"/>
                  </a:lnTo>
                  <a:lnTo>
                    <a:pt x="874393" y="1178214"/>
                  </a:lnTo>
                  <a:lnTo>
                    <a:pt x="913835" y="1156560"/>
                  </a:lnTo>
                  <a:lnTo>
                    <a:pt x="951468" y="1132092"/>
                  </a:lnTo>
                  <a:lnTo>
                    <a:pt x="987156" y="1104947"/>
                  </a:lnTo>
                  <a:lnTo>
                    <a:pt x="1020765" y="1075264"/>
                  </a:lnTo>
                  <a:lnTo>
                    <a:pt x="1052160" y="1043179"/>
                  </a:lnTo>
                  <a:lnTo>
                    <a:pt x="1081206" y="1008832"/>
                  </a:lnTo>
                  <a:lnTo>
                    <a:pt x="1107768" y="972360"/>
                  </a:lnTo>
                  <a:lnTo>
                    <a:pt x="1131711" y="933901"/>
                  </a:lnTo>
                  <a:lnTo>
                    <a:pt x="1152899" y="893593"/>
                  </a:lnTo>
                  <a:lnTo>
                    <a:pt x="1171198" y="851575"/>
                  </a:lnTo>
                  <a:lnTo>
                    <a:pt x="1186472" y="807983"/>
                  </a:lnTo>
                  <a:lnTo>
                    <a:pt x="1198588" y="762957"/>
                  </a:lnTo>
                  <a:lnTo>
                    <a:pt x="1207409" y="716634"/>
                  </a:lnTo>
                  <a:lnTo>
                    <a:pt x="1212800" y="669152"/>
                  </a:lnTo>
                  <a:lnTo>
                    <a:pt x="1214628" y="620648"/>
                  </a:lnTo>
                  <a:lnTo>
                    <a:pt x="1212800" y="572145"/>
                  </a:lnTo>
                  <a:lnTo>
                    <a:pt x="1207409" y="524663"/>
                  </a:lnTo>
                  <a:lnTo>
                    <a:pt x="1198588" y="478340"/>
                  </a:lnTo>
                  <a:lnTo>
                    <a:pt x="1186472" y="433314"/>
                  </a:lnTo>
                  <a:lnTo>
                    <a:pt x="1171198" y="389722"/>
                  </a:lnTo>
                  <a:lnTo>
                    <a:pt x="1152899" y="347704"/>
                  </a:lnTo>
                  <a:lnTo>
                    <a:pt x="1131711" y="307396"/>
                  </a:lnTo>
                  <a:lnTo>
                    <a:pt x="1107768" y="268937"/>
                  </a:lnTo>
                  <a:lnTo>
                    <a:pt x="1081206" y="232465"/>
                  </a:lnTo>
                  <a:lnTo>
                    <a:pt x="1052160" y="198118"/>
                  </a:lnTo>
                  <a:lnTo>
                    <a:pt x="1020765" y="166033"/>
                  </a:lnTo>
                  <a:lnTo>
                    <a:pt x="987156" y="136350"/>
                  </a:lnTo>
                  <a:lnTo>
                    <a:pt x="951468" y="109205"/>
                  </a:lnTo>
                  <a:lnTo>
                    <a:pt x="913835" y="84737"/>
                  </a:lnTo>
                  <a:lnTo>
                    <a:pt x="874393" y="63083"/>
                  </a:lnTo>
                  <a:lnTo>
                    <a:pt x="833278" y="44383"/>
                  </a:lnTo>
                  <a:lnTo>
                    <a:pt x="790623" y="28773"/>
                  </a:lnTo>
                  <a:lnTo>
                    <a:pt x="746564" y="16391"/>
                  </a:lnTo>
                  <a:lnTo>
                    <a:pt x="701236" y="7377"/>
                  </a:lnTo>
                  <a:lnTo>
                    <a:pt x="654774" y="1867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163305" y="7943849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90">
                  <a:moveTo>
                    <a:pt x="420623" y="0"/>
                  </a:moveTo>
                  <a:lnTo>
                    <a:pt x="374791" y="2521"/>
                  </a:lnTo>
                  <a:lnTo>
                    <a:pt x="330389" y="9912"/>
                  </a:lnTo>
                  <a:lnTo>
                    <a:pt x="287672" y="21910"/>
                  </a:lnTo>
                  <a:lnTo>
                    <a:pt x="246899" y="38252"/>
                  </a:lnTo>
                  <a:lnTo>
                    <a:pt x="208325" y="58676"/>
                  </a:lnTo>
                  <a:lnTo>
                    <a:pt x="172207" y="82921"/>
                  </a:lnTo>
                  <a:lnTo>
                    <a:pt x="138801" y="110724"/>
                  </a:lnTo>
                  <a:lnTo>
                    <a:pt x="108365" y="141822"/>
                  </a:lnTo>
                  <a:lnTo>
                    <a:pt x="81154" y="175954"/>
                  </a:lnTo>
                  <a:lnTo>
                    <a:pt x="57426" y="212857"/>
                  </a:lnTo>
                  <a:lnTo>
                    <a:pt x="37437" y="252270"/>
                  </a:lnTo>
                  <a:lnTo>
                    <a:pt x="21443" y="293929"/>
                  </a:lnTo>
                  <a:lnTo>
                    <a:pt x="9701" y="337573"/>
                  </a:lnTo>
                  <a:lnTo>
                    <a:pt x="2468" y="382940"/>
                  </a:lnTo>
                  <a:lnTo>
                    <a:pt x="0" y="429767"/>
                  </a:lnTo>
                  <a:lnTo>
                    <a:pt x="2468" y="476595"/>
                  </a:lnTo>
                  <a:lnTo>
                    <a:pt x="9701" y="521962"/>
                  </a:lnTo>
                  <a:lnTo>
                    <a:pt x="21443" y="565606"/>
                  </a:lnTo>
                  <a:lnTo>
                    <a:pt x="37437" y="607265"/>
                  </a:lnTo>
                  <a:lnTo>
                    <a:pt x="57426" y="646678"/>
                  </a:lnTo>
                  <a:lnTo>
                    <a:pt x="81154" y="683581"/>
                  </a:lnTo>
                  <a:lnTo>
                    <a:pt x="108365" y="717713"/>
                  </a:lnTo>
                  <a:lnTo>
                    <a:pt x="138801" y="748811"/>
                  </a:lnTo>
                  <a:lnTo>
                    <a:pt x="172207" y="776614"/>
                  </a:lnTo>
                  <a:lnTo>
                    <a:pt x="208325" y="800859"/>
                  </a:lnTo>
                  <a:lnTo>
                    <a:pt x="246899" y="821283"/>
                  </a:lnTo>
                  <a:lnTo>
                    <a:pt x="287672" y="837625"/>
                  </a:lnTo>
                  <a:lnTo>
                    <a:pt x="330389" y="849623"/>
                  </a:lnTo>
                  <a:lnTo>
                    <a:pt x="374791" y="857014"/>
                  </a:lnTo>
                  <a:lnTo>
                    <a:pt x="420623" y="859535"/>
                  </a:lnTo>
                  <a:lnTo>
                    <a:pt x="466456" y="857014"/>
                  </a:lnTo>
                  <a:lnTo>
                    <a:pt x="510858" y="849623"/>
                  </a:lnTo>
                  <a:lnTo>
                    <a:pt x="553575" y="837625"/>
                  </a:lnTo>
                  <a:lnTo>
                    <a:pt x="594348" y="821283"/>
                  </a:lnTo>
                  <a:lnTo>
                    <a:pt x="632922" y="800859"/>
                  </a:lnTo>
                  <a:lnTo>
                    <a:pt x="669040" y="776614"/>
                  </a:lnTo>
                  <a:lnTo>
                    <a:pt x="702446" y="748811"/>
                  </a:lnTo>
                  <a:lnTo>
                    <a:pt x="732882" y="717713"/>
                  </a:lnTo>
                  <a:lnTo>
                    <a:pt x="760093" y="683581"/>
                  </a:lnTo>
                  <a:lnTo>
                    <a:pt x="783821" y="646678"/>
                  </a:lnTo>
                  <a:lnTo>
                    <a:pt x="803810" y="607265"/>
                  </a:lnTo>
                  <a:lnTo>
                    <a:pt x="819804" y="565606"/>
                  </a:lnTo>
                  <a:lnTo>
                    <a:pt x="831546" y="521962"/>
                  </a:lnTo>
                  <a:lnTo>
                    <a:pt x="838779" y="476595"/>
                  </a:lnTo>
                  <a:lnTo>
                    <a:pt x="841247" y="429767"/>
                  </a:lnTo>
                  <a:lnTo>
                    <a:pt x="838779" y="382940"/>
                  </a:lnTo>
                  <a:lnTo>
                    <a:pt x="831546" y="337573"/>
                  </a:lnTo>
                  <a:lnTo>
                    <a:pt x="819804" y="293929"/>
                  </a:lnTo>
                  <a:lnTo>
                    <a:pt x="803810" y="252270"/>
                  </a:lnTo>
                  <a:lnTo>
                    <a:pt x="783821" y="212857"/>
                  </a:lnTo>
                  <a:lnTo>
                    <a:pt x="760093" y="175954"/>
                  </a:lnTo>
                  <a:lnTo>
                    <a:pt x="732882" y="141822"/>
                  </a:lnTo>
                  <a:lnTo>
                    <a:pt x="702446" y="110724"/>
                  </a:lnTo>
                  <a:lnTo>
                    <a:pt x="669040" y="82921"/>
                  </a:lnTo>
                  <a:lnTo>
                    <a:pt x="632922" y="58676"/>
                  </a:lnTo>
                  <a:lnTo>
                    <a:pt x="594348" y="38252"/>
                  </a:lnTo>
                  <a:lnTo>
                    <a:pt x="553575" y="21910"/>
                  </a:lnTo>
                  <a:lnTo>
                    <a:pt x="510858" y="9912"/>
                  </a:lnTo>
                  <a:lnTo>
                    <a:pt x="466456" y="2521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8261629" y="8048962"/>
            <a:ext cx="641985" cy="604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ts val="1305"/>
              </a:lnSpc>
              <a:spcBef>
                <a:spcPts val="95"/>
              </a:spcBef>
            </a:pPr>
            <a:r>
              <a:rPr sz="1100" b="1" spc="-20" dirty="0">
                <a:solidFill>
                  <a:srgbClr val="C00000"/>
                </a:solidFill>
                <a:latin typeface="Calibri"/>
                <a:cs typeface="Calibri"/>
              </a:rPr>
              <a:t>GCSE</a:t>
            </a:r>
            <a:endParaRPr sz="1100">
              <a:latin typeface="Calibri"/>
              <a:cs typeface="Calibri"/>
            </a:endParaRPr>
          </a:p>
          <a:p>
            <a:pPr algn="ctr">
              <a:lnSpc>
                <a:spcPts val="1905"/>
              </a:lnSpc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7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10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5"/>
              </a:spcBef>
            </a:pPr>
            <a:r>
              <a:rPr sz="1100" b="1" spc="-20" dirty="0">
                <a:solidFill>
                  <a:srgbClr val="2E5496"/>
                </a:solidFill>
                <a:latin typeface="Calibri"/>
                <a:cs typeface="Calibri"/>
              </a:rPr>
              <a:t>BTEC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8065769" y="3371088"/>
            <a:ext cx="1214755" cy="1241425"/>
            <a:chOff x="8065769" y="3371088"/>
            <a:chExt cx="1214755" cy="1241425"/>
          </a:xfrm>
        </p:grpSpPr>
        <p:sp>
          <p:nvSpPr>
            <p:cNvPr id="17" name="object 17"/>
            <p:cNvSpPr/>
            <p:nvPr/>
          </p:nvSpPr>
          <p:spPr>
            <a:xfrm>
              <a:off x="8065769" y="3371088"/>
              <a:ext cx="1214755" cy="1241425"/>
            </a:xfrm>
            <a:custGeom>
              <a:avLst/>
              <a:gdLst/>
              <a:ahLst/>
              <a:cxnLst/>
              <a:rect l="l" t="t" r="r" b="b"/>
              <a:pathLst>
                <a:path w="1214754" h="1241425">
                  <a:moveTo>
                    <a:pt x="607314" y="0"/>
                  </a:moveTo>
                  <a:lnTo>
                    <a:pt x="559853" y="1867"/>
                  </a:lnTo>
                  <a:lnTo>
                    <a:pt x="513391" y="7377"/>
                  </a:lnTo>
                  <a:lnTo>
                    <a:pt x="468063" y="16391"/>
                  </a:lnTo>
                  <a:lnTo>
                    <a:pt x="424004" y="28773"/>
                  </a:lnTo>
                  <a:lnTo>
                    <a:pt x="381349" y="44383"/>
                  </a:lnTo>
                  <a:lnTo>
                    <a:pt x="340234" y="63083"/>
                  </a:lnTo>
                  <a:lnTo>
                    <a:pt x="300792" y="84737"/>
                  </a:lnTo>
                  <a:lnTo>
                    <a:pt x="263159" y="109205"/>
                  </a:lnTo>
                  <a:lnTo>
                    <a:pt x="227471" y="136350"/>
                  </a:lnTo>
                  <a:lnTo>
                    <a:pt x="193862" y="166033"/>
                  </a:lnTo>
                  <a:lnTo>
                    <a:pt x="162467" y="198118"/>
                  </a:lnTo>
                  <a:lnTo>
                    <a:pt x="133421" y="232465"/>
                  </a:lnTo>
                  <a:lnTo>
                    <a:pt x="106859" y="268937"/>
                  </a:lnTo>
                  <a:lnTo>
                    <a:pt x="82916" y="307396"/>
                  </a:lnTo>
                  <a:lnTo>
                    <a:pt x="61728" y="347704"/>
                  </a:lnTo>
                  <a:lnTo>
                    <a:pt x="43429" y="389722"/>
                  </a:lnTo>
                  <a:lnTo>
                    <a:pt x="28155" y="433314"/>
                  </a:lnTo>
                  <a:lnTo>
                    <a:pt x="16039" y="478340"/>
                  </a:lnTo>
                  <a:lnTo>
                    <a:pt x="7218" y="524663"/>
                  </a:lnTo>
                  <a:lnTo>
                    <a:pt x="1827" y="572145"/>
                  </a:lnTo>
                  <a:lnTo>
                    <a:pt x="0" y="620649"/>
                  </a:lnTo>
                  <a:lnTo>
                    <a:pt x="1827" y="669152"/>
                  </a:lnTo>
                  <a:lnTo>
                    <a:pt x="7218" y="716634"/>
                  </a:lnTo>
                  <a:lnTo>
                    <a:pt x="16039" y="762957"/>
                  </a:lnTo>
                  <a:lnTo>
                    <a:pt x="28155" y="807983"/>
                  </a:lnTo>
                  <a:lnTo>
                    <a:pt x="43429" y="851575"/>
                  </a:lnTo>
                  <a:lnTo>
                    <a:pt x="61728" y="893593"/>
                  </a:lnTo>
                  <a:lnTo>
                    <a:pt x="82916" y="933901"/>
                  </a:lnTo>
                  <a:lnTo>
                    <a:pt x="106859" y="972360"/>
                  </a:lnTo>
                  <a:lnTo>
                    <a:pt x="133421" y="1008832"/>
                  </a:lnTo>
                  <a:lnTo>
                    <a:pt x="162467" y="1043179"/>
                  </a:lnTo>
                  <a:lnTo>
                    <a:pt x="193862" y="1075264"/>
                  </a:lnTo>
                  <a:lnTo>
                    <a:pt x="227471" y="1104947"/>
                  </a:lnTo>
                  <a:lnTo>
                    <a:pt x="263159" y="1132092"/>
                  </a:lnTo>
                  <a:lnTo>
                    <a:pt x="300792" y="1156560"/>
                  </a:lnTo>
                  <a:lnTo>
                    <a:pt x="340234" y="1178214"/>
                  </a:lnTo>
                  <a:lnTo>
                    <a:pt x="381349" y="1196914"/>
                  </a:lnTo>
                  <a:lnTo>
                    <a:pt x="424004" y="1212524"/>
                  </a:lnTo>
                  <a:lnTo>
                    <a:pt x="468063" y="1224906"/>
                  </a:lnTo>
                  <a:lnTo>
                    <a:pt x="513391" y="1233920"/>
                  </a:lnTo>
                  <a:lnTo>
                    <a:pt x="559853" y="1239430"/>
                  </a:lnTo>
                  <a:lnTo>
                    <a:pt x="607314" y="1241298"/>
                  </a:lnTo>
                  <a:lnTo>
                    <a:pt x="654774" y="1239430"/>
                  </a:lnTo>
                  <a:lnTo>
                    <a:pt x="701236" y="1233920"/>
                  </a:lnTo>
                  <a:lnTo>
                    <a:pt x="746564" y="1224906"/>
                  </a:lnTo>
                  <a:lnTo>
                    <a:pt x="790623" y="1212524"/>
                  </a:lnTo>
                  <a:lnTo>
                    <a:pt x="833278" y="1196914"/>
                  </a:lnTo>
                  <a:lnTo>
                    <a:pt x="874393" y="1178214"/>
                  </a:lnTo>
                  <a:lnTo>
                    <a:pt x="913835" y="1156560"/>
                  </a:lnTo>
                  <a:lnTo>
                    <a:pt x="951468" y="1132092"/>
                  </a:lnTo>
                  <a:lnTo>
                    <a:pt x="987156" y="1104947"/>
                  </a:lnTo>
                  <a:lnTo>
                    <a:pt x="1020765" y="1075264"/>
                  </a:lnTo>
                  <a:lnTo>
                    <a:pt x="1052160" y="1043179"/>
                  </a:lnTo>
                  <a:lnTo>
                    <a:pt x="1081206" y="1008832"/>
                  </a:lnTo>
                  <a:lnTo>
                    <a:pt x="1107768" y="972360"/>
                  </a:lnTo>
                  <a:lnTo>
                    <a:pt x="1131711" y="933901"/>
                  </a:lnTo>
                  <a:lnTo>
                    <a:pt x="1152899" y="893593"/>
                  </a:lnTo>
                  <a:lnTo>
                    <a:pt x="1171198" y="851575"/>
                  </a:lnTo>
                  <a:lnTo>
                    <a:pt x="1186472" y="807983"/>
                  </a:lnTo>
                  <a:lnTo>
                    <a:pt x="1198588" y="762957"/>
                  </a:lnTo>
                  <a:lnTo>
                    <a:pt x="1207409" y="716634"/>
                  </a:lnTo>
                  <a:lnTo>
                    <a:pt x="1212800" y="669152"/>
                  </a:lnTo>
                  <a:lnTo>
                    <a:pt x="1214628" y="620649"/>
                  </a:lnTo>
                  <a:lnTo>
                    <a:pt x="1212800" y="572145"/>
                  </a:lnTo>
                  <a:lnTo>
                    <a:pt x="1207409" y="524663"/>
                  </a:lnTo>
                  <a:lnTo>
                    <a:pt x="1198588" y="478340"/>
                  </a:lnTo>
                  <a:lnTo>
                    <a:pt x="1186472" y="433314"/>
                  </a:lnTo>
                  <a:lnTo>
                    <a:pt x="1171198" y="389722"/>
                  </a:lnTo>
                  <a:lnTo>
                    <a:pt x="1152899" y="347704"/>
                  </a:lnTo>
                  <a:lnTo>
                    <a:pt x="1131711" y="307396"/>
                  </a:lnTo>
                  <a:lnTo>
                    <a:pt x="1107768" y="268937"/>
                  </a:lnTo>
                  <a:lnTo>
                    <a:pt x="1081206" y="232465"/>
                  </a:lnTo>
                  <a:lnTo>
                    <a:pt x="1052160" y="198118"/>
                  </a:lnTo>
                  <a:lnTo>
                    <a:pt x="1020765" y="166033"/>
                  </a:lnTo>
                  <a:lnTo>
                    <a:pt x="987156" y="136350"/>
                  </a:lnTo>
                  <a:lnTo>
                    <a:pt x="951468" y="109205"/>
                  </a:lnTo>
                  <a:lnTo>
                    <a:pt x="913835" y="84737"/>
                  </a:lnTo>
                  <a:lnTo>
                    <a:pt x="874393" y="63083"/>
                  </a:lnTo>
                  <a:lnTo>
                    <a:pt x="833278" y="44383"/>
                  </a:lnTo>
                  <a:lnTo>
                    <a:pt x="790623" y="28773"/>
                  </a:lnTo>
                  <a:lnTo>
                    <a:pt x="746564" y="16391"/>
                  </a:lnTo>
                  <a:lnTo>
                    <a:pt x="701236" y="7377"/>
                  </a:lnTo>
                  <a:lnTo>
                    <a:pt x="654774" y="1867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246363" y="3571494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89">
                  <a:moveTo>
                    <a:pt x="420623" y="0"/>
                  </a:moveTo>
                  <a:lnTo>
                    <a:pt x="374791" y="2521"/>
                  </a:lnTo>
                  <a:lnTo>
                    <a:pt x="330389" y="9912"/>
                  </a:lnTo>
                  <a:lnTo>
                    <a:pt x="287672" y="21910"/>
                  </a:lnTo>
                  <a:lnTo>
                    <a:pt x="246899" y="38252"/>
                  </a:lnTo>
                  <a:lnTo>
                    <a:pt x="208325" y="58676"/>
                  </a:lnTo>
                  <a:lnTo>
                    <a:pt x="172207" y="82921"/>
                  </a:lnTo>
                  <a:lnTo>
                    <a:pt x="138801" y="110724"/>
                  </a:lnTo>
                  <a:lnTo>
                    <a:pt x="108365" y="141822"/>
                  </a:lnTo>
                  <a:lnTo>
                    <a:pt x="81154" y="175954"/>
                  </a:lnTo>
                  <a:lnTo>
                    <a:pt x="57426" y="212857"/>
                  </a:lnTo>
                  <a:lnTo>
                    <a:pt x="37437" y="252270"/>
                  </a:lnTo>
                  <a:lnTo>
                    <a:pt x="21443" y="293929"/>
                  </a:lnTo>
                  <a:lnTo>
                    <a:pt x="9701" y="337573"/>
                  </a:lnTo>
                  <a:lnTo>
                    <a:pt x="2468" y="382940"/>
                  </a:lnTo>
                  <a:lnTo>
                    <a:pt x="0" y="429768"/>
                  </a:lnTo>
                  <a:lnTo>
                    <a:pt x="2468" y="476595"/>
                  </a:lnTo>
                  <a:lnTo>
                    <a:pt x="9701" y="521962"/>
                  </a:lnTo>
                  <a:lnTo>
                    <a:pt x="21443" y="565606"/>
                  </a:lnTo>
                  <a:lnTo>
                    <a:pt x="37437" y="607265"/>
                  </a:lnTo>
                  <a:lnTo>
                    <a:pt x="57426" y="646678"/>
                  </a:lnTo>
                  <a:lnTo>
                    <a:pt x="81154" y="683581"/>
                  </a:lnTo>
                  <a:lnTo>
                    <a:pt x="108365" y="717713"/>
                  </a:lnTo>
                  <a:lnTo>
                    <a:pt x="138801" y="748811"/>
                  </a:lnTo>
                  <a:lnTo>
                    <a:pt x="172207" y="776614"/>
                  </a:lnTo>
                  <a:lnTo>
                    <a:pt x="208325" y="800859"/>
                  </a:lnTo>
                  <a:lnTo>
                    <a:pt x="246899" y="821283"/>
                  </a:lnTo>
                  <a:lnTo>
                    <a:pt x="287672" y="837625"/>
                  </a:lnTo>
                  <a:lnTo>
                    <a:pt x="330389" y="849623"/>
                  </a:lnTo>
                  <a:lnTo>
                    <a:pt x="374791" y="857014"/>
                  </a:lnTo>
                  <a:lnTo>
                    <a:pt x="420623" y="859536"/>
                  </a:lnTo>
                  <a:lnTo>
                    <a:pt x="466456" y="857014"/>
                  </a:lnTo>
                  <a:lnTo>
                    <a:pt x="510858" y="849623"/>
                  </a:lnTo>
                  <a:lnTo>
                    <a:pt x="553575" y="837625"/>
                  </a:lnTo>
                  <a:lnTo>
                    <a:pt x="594348" y="821283"/>
                  </a:lnTo>
                  <a:lnTo>
                    <a:pt x="632922" y="800859"/>
                  </a:lnTo>
                  <a:lnTo>
                    <a:pt x="669040" y="776614"/>
                  </a:lnTo>
                  <a:lnTo>
                    <a:pt x="702446" y="748811"/>
                  </a:lnTo>
                  <a:lnTo>
                    <a:pt x="732882" y="717713"/>
                  </a:lnTo>
                  <a:lnTo>
                    <a:pt x="760093" y="683581"/>
                  </a:lnTo>
                  <a:lnTo>
                    <a:pt x="783821" y="646678"/>
                  </a:lnTo>
                  <a:lnTo>
                    <a:pt x="803810" y="607265"/>
                  </a:lnTo>
                  <a:lnTo>
                    <a:pt x="819804" y="565606"/>
                  </a:lnTo>
                  <a:lnTo>
                    <a:pt x="831546" y="521962"/>
                  </a:lnTo>
                  <a:lnTo>
                    <a:pt x="838779" y="476595"/>
                  </a:lnTo>
                  <a:lnTo>
                    <a:pt x="841247" y="429768"/>
                  </a:lnTo>
                  <a:lnTo>
                    <a:pt x="838779" y="382940"/>
                  </a:lnTo>
                  <a:lnTo>
                    <a:pt x="831546" y="337573"/>
                  </a:lnTo>
                  <a:lnTo>
                    <a:pt x="819804" y="293929"/>
                  </a:lnTo>
                  <a:lnTo>
                    <a:pt x="803810" y="252270"/>
                  </a:lnTo>
                  <a:lnTo>
                    <a:pt x="783821" y="212857"/>
                  </a:lnTo>
                  <a:lnTo>
                    <a:pt x="760093" y="175954"/>
                  </a:lnTo>
                  <a:lnTo>
                    <a:pt x="732882" y="141822"/>
                  </a:lnTo>
                  <a:lnTo>
                    <a:pt x="702446" y="110724"/>
                  </a:lnTo>
                  <a:lnTo>
                    <a:pt x="669040" y="82921"/>
                  </a:lnTo>
                  <a:lnTo>
                    <a:pt x="632922" y="58676"/>
                  </a:lnTo>
                  <a:lnTo>
                    <a:pt x="594348" y="38252"/>
                  </a:lnTo>
                  <a:lnTo>
                    <a:pt x="553575" y="21910"/>
                  </a:lnTo>
                  <a:lnTo>
                    <a:pt x="510858" y="9912"/>
                  </a:lnTo>
                  <a:lnTo>
                    <a:pt x="466456" y="2521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8351937" y="3684004"/>
            <a:ext cx="641985" cy="608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7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12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sz="1100" b="1" spc="-10" dirty="0">
                <a:solidFill>
                  <a:srgbClr val="6F2F9F"/>
                </a:solidFill>
                <a:latin typeface="Calibri"/>
                <a:cs typeface="Calibri"/>
              </a:rPr>
              <a:t>EDUQAS</a:t>
            </a:r>
            <a:endParaRPr sz="11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100" b="1" spc="-10" dirty="0">
                <a:solidFill>
                  <a:srgbClr val="6F2F9F"/>
                </a:solidFill>
                <a:latin typeface="Calibri"/>
                <a:cs typeface="Calibri"/>
              </a:rPr>
              <a:t>A-Level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502612" y="10756134"/>
            <a:ext cx="107759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Pantomime </a:t>
            </a:r>
            <a:r>
              <a:rPr sz="1000" i="1" spc="-10" dirty="0">
                <a:latin typeface="Calibri"/>
                <a:cs typeface="Calibri"/>
              </a:rPr>
              <a:t>Understanding </a:t>
            </a:r>
            <a:r>
              <a:rPr sz="1000" i="1" dirty="0">
                <a:latin typeface="Calibri"/>
                <a:cs typeface="Calibri"/>
              </a:rPr>
              <a:t>audience</a:t>
            </a:r>
            <a:r>
              <a:rPr sz="1000" i="1" spc="-4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interaction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6949440" y="11235690"/>
            <a:ext cx="594360" cy="808990"/>
            <a:chOff x="6949440" y="11235690"/>
            <a:chExt cx="594360" cy="808990"/>
          </a:xfrm>
        </p:grpSpPr>
        <p:sp>
          <p:nvSpPr>
            <p:cNvPr id="22" name="object 22"/>
            <p:cNvSpPr/>
            <p:nvPr/>
          </p:nvSpPr>
          <p:spPr>
            <a:xfrm>
              <a:off x="7035164" y="11264265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949440" y="11403373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458074" y="11789283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372350" y="11703561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49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4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6911752" y="12021946"/>
            <a:ext cx="109347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Tableaux</a:t>
            </a:r>
            <a:r>
              <a:rPr sz="1000" b="1" spc="50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Developing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physical communication</a:t>
            </a:r>
            <a:r>
              <a:rPr sz="1000" i="1" spc="6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skills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2576322" y="11013185"/>
            <a:ext cx="1214755" cy="1241425"/>
            <a:chOff x="2576322" y="11013185"/>
            <a:chExt cx="1214755" cy="1241425"/>
          </a:xfrm>
        </p:grpSpPr>
        <p:sp>
          <p:nvSpPr>
            <p:cNvPr id="28" name="object 28"/>
            <p:cNvSpPr/>
            <p:nvPr/>
          </p:nvSpPr>
          <p:spPr>
            <a:xfrm>
              <a:off x="2576322" y="11013185"/>
              <a:ext cx="1214755" cy="1241425"/>
            </a:xfrm>
            <a:custGeom>
              <a:avLst/>
              <a:gdLst/>
              <a:ahLst/>
              <a:cxnLst/>
              <a:rect l="l" t="t" r="r" b="b"/>
              <a:pathLst>
                <a:path w="1214754" h="1241425">
                  <a:moveTo>
                    <a:pt x="607314" y="0"/>
                  </a:moveTo>
                  <a:lnTo>
                    <a:pt x="559853" y="1867"/>
                  </a:lnTo>
                  <a:lnTo>
                    <a:pt x="513391" y="7377"/>
                  </a:lnTo>
                  <a:lnTo>
                    <a:pt x="468063" y="16391"/>
                  </a:lnTo>
                  <a:lnTo>
                    <a:pt x="424004" y="28773"/>
                  </a:lnTo>
                  <a:lnTo>
                    <a:pt x="381349" y="44383"/>
                  </a:lnTo>
                  <a:lnTo>
                    <a:pt x="340234" y="63083"/>
                  </a:lnTo>
                  <a:lnTo>
                    <a:pt x="300792" y="84737"/>
                  </a:lnTo>
                  <a:lnTo>
                    <a:pt x="263159" y="109205"/>
                  </a:lnTo>
                  <a:lnTo>
                    <a:pt x="227471" y="136350"/>
                  </a:lnTo>
                  <a:lnTo>
                    <a:pt x="193862" y="166033"/>
                  </a:lnTo>
                  <a:lnTo>
                    <a:pt x="162467" y="198118"/>
                  </a:lnTo>
                  <a:lnTo>
                    <a:pt x="133421" y="232465"/>
                  </a:lnTo>
                  <a:lnTo>
                    <a:pt x="106859" y="268937"/>
                  </a:lnTo>
                  <a:lnTo>
                    <a:pt x="82916" y="307396"/>
                  </a:lnTo>
                  <a:lnTo>
                    <a:pt x="61728" y="347704"/>
                  </a:lnTo>
                  <a:lnTo>
                    <a:pt x="43429" y="389722"/>
                  </a:lnTo>
                  <a:lnTo>
                    <a:pt x="28155" y="433314"/>
                  </a:lnTo>
                  <a:lnTo>
                    <a:pt x="16039" y="478340"/>
                  </a:lnTo>
                  <a:lnTo>
                    <a:pt x="7218" y="524663"/>
                  </a:lnTo>
                  <a:lnTo>
                    <a:pt x="1827" y="572145"/>
                  </a:lnTo>
                  <a:lnTo>
                    <a:pt x="0" y="620648"/>
                  </a:lnTo>
                  <a:lnTo>
                    <a:pt x="1827" y="669152"/>
                  </a:lnTo>
                  <a:lnTo>
                    <a:pt x="7218" y="716634"/>
                  </a:lnTo>
                  <a:lnTo>
                    <a:pt x="16039" y="762957"/>
                  </a:lnTo>
                  <a:lnTo>
                    <a:pt x="28155" y="807983"/>
                  </a:lnTo>
                  <a:lnTo>
                    <a:pt x="43429" y="851575"/>
                  </a:lnTo>
                  <a:lnTo>
                    <a:pt x="61728" y="893593"/>
                  </a:lnTo>
                  <a:lnTo>
                    <a:pt x="82916" y="933901"/>
                  </a:lnTo>
                  <a:lnTo>
                    <a:pt x="106859" y="972360"/>
                  </a:lnTo>
                  <a:lnTo>
                    <a:pt x="133421" y="1008832"/>
                  </a:lnTo>
                  <a:lnTo>
                    <a:pt x="162467" y="1043179"/>
                  </a:lnTo>
                  <a:lnTo>
                    <a:pt x="193862" y="1075264"/>
                  </a:lnTo>
                  <a:lnTo>
                    <a:pt x="227471" y="1104947"/>
                  </a:lnTo>
                  <a:lnTo>
                    <a:pt x="263159" y="1132092"/>
                  </a:lnTo>
                  <a:lnTo>
                    <a:pt x="300792" y="1156560"/>
                  </a:lnTo>
                  <a:lnTo>
                    <a:pt x="340234" y="1178214"/>
                  </a:lnTo>
                  <a:lnTo>
                    <a:pt x="381349" y="1196914"/>
                  </a:lnTo>
                  <a:lnTo>
                    <a:pt x="424004" y="1212524"/>
                  </a:lnTo>
                  <a:lnTo>
                    <a:pt x="468063" y="1224906"/>
                  </a:lnTo>
                  <a:lnTo>
                    <a:pt x="513391" y="1233920"/>
                  </a:lnTo>
                  <a:lnTo>
                    <a:pt x="559853" y="1239430"/>
                  </a:lnTo>
                  <a:lnTo>
                    <a:pt x="607314" y="1241297"/>
                  </a:lnTo>
                  <a:lnTo>
                    <a:pt x="654774" y="1239430"/>
                  </a:lnTo>
                  <a:lnTo>
                    <a:pt x="701236" y="1233920"/>
                  </a:lnTo>
                  <a:lnTo>
                    <a:pt x="746564" y="1224906"/>
                  </a:lnTo>
                  <a:lnTo>
                    <a:pt x="790623" y="1212524"/>
                  </a:lnTo>
                  <a:lnTo>
                    <a:pt x="833278" y="1196914"/>
                  </a:lnTo>
                  <a:lnTo>
                    <a:pt x="874393" y="1178214"/>
                  </a:lnTo>
                  <a:lnTo>
                    <a:pt x="913835" y="1156560"/>
                  </a:lnTo>
                  <a:lnTo>
                    <a:pt x="951468" y="1132092"/>
                  </a:lnTo>
                  <a:lnTo>
                    <a:pt x="987156" y="1104947"/>
                  </a:lnTo>
                  <a:lnTo>
                    <a:pt x="1020765" y="1075264"/>
                  </a:lnTo>
                  <a:lnTo>
                    <a:pt x="1052160" y="1043179"/>
                  </a:lnTo>
                  <a:lnTo>
                    <a:pt x="1081206" y="1008832"/>
                  </a:lnTo>
                  <a:lnTo>
                    <a:pt x="1107768" y="972360"/>
                  </a:lnTo>
                  <a:lnTo>
                    <a:pt x="1131711" y="933901"/>
                  </a:lnTo>
                  <a:lnTo>
                    <a:pt x="1152899" y="893593"/>
                  </a:lnTo>
                  <a:lnTo>
                    <a:pt x="1171198" y="851575"/>
                  </a:lnTo>
                  <a:lnTo>
                    <a:pt x="1186472" y="807983"/>
                  </a:lnTo>
                  <a:lnTo>
                    <a:pt x="1198588" y="762957"/>
                  </a:lnTo>
                  <a:lnTo>
                    <a:pt x="1207409" y="716634"/>
                  </a:lnTo>
                  <a:lnTo>
                    <a:pt x="1212800" y="669152"/>
                  </a:lnTo>
                  <a:lnTo>
                    <a:pt x="1214628" y="620648"/>
                  </a:lnTo>
                  <a:lnTo>
                    <a:pt x="1212800" y="572145"/>
                  </a:lnTo>
                  <a:lnTo>
                    <a:pt x="1207409" y="524663"/>
                  </a:lnTo>
                  <a:lnTo>
                    <a:pt x="1198588" y="478340"/>
                  </a:lnTo>
                  <a:lnTo>
                    <a:pt x="1186472" y="433314"/>
                  </a:lnTo>
                  <a:lnTo>
                    <a:pt x="1171198" y="389722"/>
                  </a:lnTo>
                  <a:lnTo>
                    <a:pt x="1152899" y="347704"/>
                  </a:lnTo>
                  <a:lnTo>
                    <a:pt x="1131711" y="307396"/>
                  </a:lnTo>
                  <a:lnTo>
                    <a:pt x="1107768" y="268937"/>
                  </a:lnTo>
                  <a:lnTo>
                    <a:pt x="1081206" y="232465"/>
                  </a:lnTo>
                  <a:lnTo>
                    <a:pt x="1052160" y="198118"/>
                  </a:lnTo>
                  <a:lnTo>
                    <a:pt x="1020765" y="166033"/>
                  </a:lnTo>
                  <a:lnTo>
                    <a:pt x="987156" y="136350"/>
                  </a:lnTo>
                  <a:lnTo>
                    <a:pt x="951468" y="109205"/>
                  </a:lnTo>
                  <a:lnTo>
                    <a:pt x="913835" y="84737"/>
                  </a:lnTo>
                  <a:lnTo>
                    <a:pt x="874393" y="63083"/>
                  </a:lnTo>
                  <a:lnTo>
                    <a:pt x="833278" y="44383"/>
                  </a:lnTo>
                  <a:lnTo>
                    <a:pt x="790623" y="28773"/>
                  </a:lnTo>
                  <a:lnTo>
                    <a:pt x="746564" y="16391"/>
                  </a:lnTo>
                  <a:lnTo>
                    <a:pt x="701236" y="7377"/>
                  </a:lnTo>
                  <a:lnTo>
                    <a:pt x="654774" y="1867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756916" y="11213591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90">
                  <a:moveTo>
                    <a:pt x="420623" y="0"/>
                  </a:moveTo>
                  <a:lnTo>
                    <a:pt x="374791" y="2521"/>
                  </a:lnTo>
                  <a:lnTo>
                    <a:pt x="330389" y="9912"/>
                  </a:lnTo>
                  <a:lnTo>
                    <a:pt x="287672" y="21910"/>
                  </a:lnTo>
                  <a:lnTo>
                    <a:pt x="246899" y="38252"/>
                  </a:lnTo>
                  <a:lnTo>
                    <a:pt x="208325" y="58676"/>
                  </a:lnTo>
                  <a:lnTo>
                    <a:pt x="172207" y="82921"/>
                  </a:lnTo>
                  <a:lnTo>
                    <a:pt x="138801" y="110724"/>
                  </a:lnTo>
                  <a:lnTo>
                    <a:pt x="108365" y="141822"/>
                  </a:lnTo>
                  <a:lnTo>
                    <a:pt x="81154" y="175954"/>
                  </a:lnTo>
                  <a:lnTo>
                    <a:pt x="57426" y="212857"/>
                  </a:lnTo>
                  <a:lnTo>
                    <a:pt x="37437" y="252270"/>
                  </a:lnTo>
                  <a:lnTo>
                    <a:pt x="21443" y="293929"/>
                  </a:lnTo>
                  <a:lnTo>
                    <a:pt x="9701" y="337573"/>
                  </a:lnTo>
                  <a:lnTo>
                    <a:pt x="2468" y="382940"/>
                  </a:lnTo>
                  <a:lnTo>
                    <a:pt x="0" y="429767"/>
                  </a:lnTo>
                  <a:lnTo>
                    <a:pt x="2468" y="476595"/>
                  </a:lnTo>
                  <a:lnTo>
                    <a:pt x="9701" y="521962"/>
                  </a:lnTo>
                  <a:lnTo>
                    <a:pt x="21443" y="565606"/>
                  </a:lnTo>
                  <a:lnTo>
                    <a:pt x="37437" y="607265"/>
                  </a:lnTo>
                  <a:lnTo>
                    <a:pt x="57426" y="646678"/>
                  </a:lnTo>
                  <a:lnTo>
                    <a:pt x="81154" y="683581"/>
                  </a:lnTo>
                  <a:lnTo>
                    <a:pt x="108365" y="717713"/>
                  </a:lnTo>
                  <a:lnTo>
                    <a:pt x="138801" y="748811"/>
                  </a:lnTo>
                  <a:lnTo>
                    <a:pt x="172207" y="776614"/>
                  </a:lnTo>
                  <a:lnTo>
                    <a:pt x="208325" y="800859"/>
                  </a:lnTo>
                  <a:lnTo>
                    <a:pt x="246899" y="821283"/>
                  </a:lnTo>
                  <a:lnTo>
                    <a:pt x="287672" y="837625"/>
                  </a:lnTo>
                  <a:lnTo>
                    <a:pt x="330389" y="849623"/>
                  </a:lnTo>
                  <a:lnTo>
                    <a:pt x="374791" y="857014"/>
                  </a:lnTo>
                  <a:lnTo>
                    <a:pt x="420623" y="859535"/>
                  </a:lnTo>
                  <a:lnTo>
                    <a:pt x="466456" y="857014"/>
                  </a:lnTo>
                  <a:lnTo>
                    <a:pt x="510858" y="849623"/>
                  </a:lnTo>
                  <a:lnTo>
                    <a:pt x="553575" y="837625"/>
                  </a:lnTo>
                  <a:lnTo>
                    <a:pt x="594348" y="821283"/>
                  </a:lnTo>
                  <a:lnTo>
                    <a:pt x="632922" y="800859"/>
                  </a:lnTo>
                  <a:lnTo>
                    <a:pt x="669040" y="776614"/>
                  </a:lnTo>
                  <a:lnTo>
                    <a:pt x="702446" y="748811"/>
                  </a:lnTo>
                  <a:lnTo>
                    <a:pt x="732882" y="717713"/>
                  </a:lnTo>
                  <a:lnTo>
                    <a:pt x="760093" y="683581"/>
                  </a:lnTo>
                  <a:lnTo>
                    <a:pt x="783821" y="646678"/>
                  </a:lnTo>
                  <a:lnTo>
                    <a:pt x="803810" y="607265"/>
                  </a:lnTo>
                  <a:lnTo>
                    <a:pt x="819804" y="565606"/>
                  </a:lnTo>
                  <a:lnTo>
                    <a:pt x="831546" y="521962"/>
                  </a:lnTo>
                  <a:lnTo>
                    <a:pt x="838779" y="476595"/>
                  </a:lnTo>
                  <a:lnTo>
                    <a:pt x="841247" y="429767"/>
                  </a:lnTo>
                  <a:lnTo>
                    <a:pt x="838779" y="382940"/>
                  </a:lnTo>
                  <a:lnTo>
                    <a:pt x="831546" y="337573"/>
                  </a:lnTo>
                  <a:lnTo>
                    <a:pt x="819804" y="293929"/>
                  </a:lnTo>
                  <a:lnTo>
                    <a:pt x="803810" y="252270"/>
                  </a:lnTo>
                  <a:lnTo>
                    <a:pt x="783821" y="212857"/>
                  </a:lnTo>
                  <a:lnTo>
                    <a:pt x="760093" y="175954"/>
                  </a:lnTo>
                  <a:lnTo>
                    <a:pt x="732882" y="141822"/>
                  </a:lnTo>
                  <a:lnTo>
                    <a:pt x="702446" y="110724"/>
                  </a:lnTo>
                  <a:lnTo>
                    <a:pt x="669040" y="82921"/>
                  </a:lnTo>
                  <a:lnTo>
                    <a:pt x="632922" y="58676"/>
                  </a:lnTo>
                  <a:lnTo>
                    <a:pt x="594348" y="38252"/>
                  </a:lnTo>
                  <a:lnTo>
                    <a:pt x="553575" y="21910"/>
                  </a:lnTo>
                  <a:lnTo>
                    <a:pt x="510858" y="9912"/>
                  </a:lnTo>
                  <a:lnTo>
                    <a:pt x="466456" y="2521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2907917" y="11494434"/>
            <a:ext cx="53911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70" dirty="0">
                <a:latin typeface="Calibri"/>
                <a:cs typeface="Calibri"/>
              </a:rPr>
              <a:t> </a:t>
            </a:r>
            <a:r>
              <a:rPr sz="1600" b="1" spc="-50" dirty="0">
                <a:latin typeface="Calibri"/>
                <a:cs typeface="Calibri"/>
              </a:rPr>
              <a:t>8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016643" y="10756454"/>
            <a:ext cx="124079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Scornbury</a:t>
            </a:r>
            <a:r>
              <a:rPr sz="1000" b="1" spc="-4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Manor </a:t>
            </a:r>
            <a:r>
              <a:rPr sz="1000" i="1" dirty="0">
                <a:latin typeface="Calibri"/>
                <a:cs typeface="Calibri"/>
              </a:rPr>
              <a:t>Creating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and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sustaining tension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4875277" y="11228069"/>
            <a:ext cx="781050" cy="822325"/>
            <a:chOff x="4875277" y="11228069"/>
            <a:chExt cx="781050" cy="822325"/>
          </a:xfrm>
        </p:grpSpPr>
        <p:sp>
          <p:nvSpPr>
            <p:cNvPr id="33" name="object 33"/>
            <p:cNvSpPr/>
            <p:nvPr/>
          </p:nvSpPr>
          <p:spPr>
            <a:xfrm>
              <a:off x="5570600" y="11256644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484877" y="11395752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961000" y="11794617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875277" y="11708896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49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4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4462969" y="12021946"/>
            <a:ext cx="99631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Naturalism</a:t>
            </a:r>
            <a:r>
              <a:rPr sz="1000" b="1" spc="50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Making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it</a:t>
            </a:r>
            <a:r>
              <a:rPr sz="1000" i="1" spc="-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real</a:t>
            </a:r>
            <a:r>
              <a:rPr sz="1000" i="1" spc="-20" dirty="0">
                <a:latin typeface="Calibri"/>
                <a:cs typeface="Calibri"/>
              </a:rPr>
              <a:t> with </a:t>
            </a:r>
            <a:r>
              <a:rPr sz="1000" i="1" spc="-10" dirty="0">
                <a:latin typeface="Calibri"/>
                <a:cs typeface="Calibri"/>
              </a:rPr>
              <a:t>Stanislavski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6124195" y="11682987"/>
            <a:ext cx="171450" cy="340995"/>
            <a:chOff x="6124195" y="11682987"/>
            <a:chExt cx="171450" cy="340995"/>
          </a:xfrm>
        </p:grpSpPr>
        <p:sp>
          <p:nvSpPr>
            <p:cNvPr id="39" name="object 39"/>
            <p:cNvSpPr/>
            <p:nvPr/>
          </p:nvSpPr>
          <p:spPr>
            <a:xfrm>
              <a:off x="6209918" y="11768708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124195" y="11682987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50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5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5747186" y="12001177"/>
            <a:ext cx="925194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Physical</a:t>
            </a:r>
            <a:r>
              <a:rPr sz="1000" b="1" spc="-4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Theatre Techniques </a:t>
            </a:r>
            <a:r>
              <a:rPr sz="1000" i="1" dirty="0">
                <a:latin typeface="Calibri"/>
                <a:cs typeface="Calibri"/>
              </a:rPr>
              <a:t>Meaning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through movement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690889" y="10615635"/>
            <a:ext cx="124841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Charlie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the</a:t>
            </a:r>
            <a:r>
              <a:rPr sz="1000" b="1" dirty="0">
                <a:latin typeface="Calibri"/>
                <a:cs typeface="Calibri"/>
              </a:rPr>
              <a:t> Chocolate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Factory </a:t>
            </a:r>
            <a:r>
              <a:rPr sz="1000" i="1" dirty="0">
                <a:latin typeface="Calibri"/>
                <a:cs typeface="Calibri"/>
              </a:rPr>
              <a:t>Creating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larger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than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life </a:t>
            </a:r>
            <a:r>
              <a:rPr sz="1000" i="1" spc="-10" dirty="0">
                <a:latin typeface="Calibri"/>
                <a:cs typeface="Calibri"/>
              </a:rPr>
              <a:t>characters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4229863" y="11243309"/>
            <a:ext cx="171450" cy="339725"/>
            <a:chOff x="4229863" y="11243309"/>
            <a:chExt cx="171450" cy="339725"/>
          </a:xfrm>
        </p:grpSpPr>
        <p:sp>
          <p:nvSpPr>
            <p:cNvPr id="44" name="object 44"/>
            <p:cNvSpPr/>
            <p:nvPr/>
          </p:nvSpPr>
          <p:spPr>
            <a:xfrm>
              <a:off x="4315586" y="11271884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229863" y="11410993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46" name="object 46"/>
          <p:cNvGraphicFramePr>
            <a:graphicFrameLocks noGrp="1"/>
          </p:cNvGraphicFramePr>
          <p:nvPr/>
        </p:nvGraphicFramePr>
        <p:xfrm>
          <a:off x="170127" y="1465192"/>
          <a:ext cx="9226550" cy="3956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96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78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87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764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5605">
                <a:tc>
                  <a:txBody>
                    <a:bodyPr/>
                    <a:lstStyle/>
                    <a:p>
                      <a:pPr marL="100901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Performing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5090"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Devising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4932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Responding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8870" marR="84455" indent="1428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Styles</a:t>
                      </a:r>
                      <a:r>
                        <a:rPr sz="10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latin typeface="Arial"/>
                          <a:cs typeface="Arial"/>
                        </a:rPr>
                        <a:t>and 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Practitioners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0548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Direction</a:t>
                      </a:r>
                      <a:r>
                        <a:rPr sz="10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/</a:t>
                      </a:r>
                      <a:r>
                        <a:rPr sz="10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Design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47" name="object 47"/>
          <p:cNvGrpSpPr/>
          <p:nvPr/>
        </p:nvGrpSpPr>
        <p:grpSpPr>
          <a:xfrm>
            <a:off x="1920241" y="11687561"/>
            <a:ext cx="171450" cy="340995"/>
            <a:chOff x="1920241" y="11687561"/>
            <a:chExt cx="171450" cy="340995"/>
          </a:xfrm>
        </p:grpSpPr>
        <p:sp>
          <p:nvSpPr>
            <p:cNvPr id="48" name="object 48"/>
            <p:cNvSpPr/>
            <p:nvPr/>
          </p:nvSpPr>
          <p:spPr>
            <a:xfrm>
              <a:off x="2005965" y="11773282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920241" y="11687561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50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5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1500727" y="12001386"/>
            <a:ext cx="115062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Designing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Neverland </a:t>
            </a:r>
            <a:r>
              <a:rPr sz="1000" i="1" spc="-10" dirty="0">
                <a:latin typeface="Calibri"/>
                <a:cs typeface="Calibri"/>
              </a:rPr>
              <a:t>Understanding</a:t>
            </a:r>
            <a:r>
              <a:rPr sz="1000" i="1" spc="6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design </a:t>
            </a:r>
            <a:r>
              <a:rPr sz="1000" i="1" dirty="0">
                <a:latin typeface="Calibri"/>
                <a:cs typeface="Calibri"/>
              </a:rPr>
              <a:t>in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theatre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1025652" y="9065514"/>
            <a:ext cx="1143000" cy="1577340"/>
            <a:chOff x="1025652" y="9065514"/>
            <a:chExt cx="1143000" cy="1577340"/>
          </a:xfrm>
        </p:grpSpPr>
        <p:sp>
          <p:nvSpPr>
            <p:cNvPr id="52" name="object 52"/>
            <p:cNvSpPr/>
            <p:nvPr/>
          </p:nvSpPr>
          <p:spPr>
            <a:xfrm>
              <a:off x="2082927" y="9094089"/>
              <a:ext cx="0" cy="216535"/>
            </a:xfrm>
            <a:custGeom>
              <a:avLst/>
              <a:gdLst/>
              <a:ahLst/>
              <a:cxnLst/>
              <a:rect l="l" t="t" r="r" b="b"/>
              <a:pathLst>
                <a:path h="216534">
                  <a:moveTo>
                    <a:pt x="0" y="0"/>
                  </a:moveTo>
                  <a:lnTo>
                    <a:pt x="0" y="21623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997203" y="9224593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111371" y="10557129"/>
              <a:ext cx="255904" cy="0"/>
            </a:xfrm>
            <a:custGeom>
              <a:avLst/>
              <a:gdLst/>
              <a:ahLst/>
              <a:cxnLst/>
              <a:rect l="l" t="t" r="r" b="b"/>
              <a:pathLst>
                <a:path w="255905">
                  <a:moveTo>
                    <a:pt x="255549" y="0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5652" y="10471400"/>
              <a:ext cx="171450" cy="171450"/>
            </a:xfrm>
            <a:prstGeom prst="rect">
              <a:avLst/>
            </a:prstGeom>
          </p:spPr>
        </p:pic>
      </p:grpSp>
      <p:sp>
        <p:nvSpPr>
          <p:cNvPr id="56" name="object 56"/>
          <p:cNvSpPr txBox="1"/>
          <p:nvPr/>
        </p:nvSpPr>
        <p:spPr>
          <a:xfrm>
            <a:off x="1428687" y="10304811"/>
            <a:ext cx="110172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Devising</a:t>
            </a:r>
            <a:r>
              <a:rPr sz="1000" b="1" spc="-4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Techniques </a:t>
            </a:r>
            <a:r>
              <a:rPr sz="1000" i="1" dirty="0">
                <a:latin typeface="Calibri"/>
                <a:cs typeface="Calibri"/>
              </a:rPr>
              <a:t>Creating</a:t>
            </a:r>
            <a:r>
              <a:rPr sz="1000" i="1" spc="-4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didactic theatre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8022184" y="6414714"/>
            <a:ext cx="115506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Creating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Meaning </a:t>
            </a:r>
            <a:r>
              <a:rPr sz="1000" i="1" spc="-10" dirty="0">
                <a:latin typeface="Calibri"/>
                <a:cs typeface="Calibri"/>
              </a:rPr>
              <a:t>Understanding</a:t>
            </a:r>
            <a:r>
              <a:rPr sz="1000" i="1" spc="60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drama </a:t>
            </a:r>
            <a:r>
              <a:rPr sz="1000" i="1" spc="-10" dirty="0">
                <a:latin typeface="Calibri"/>
                <a:cs typeface="Calibri"/>
              </a:rPr>
              <a:t>fundamentals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58" name="object 58"/>
          <p:cNvGrpSpPr/>
          <p:nvPr/>
        </p:nvGrpSpPr>
        <p:grpSpPr>
          <a:xfrm>
            <a:off x="2376679" y="4672584"/>
            <a:ext cx="5932805" cy="3152775"/>
            <a:chOff x="2376679" y="4672584"/>
            <a:chExt cx="5932805" cy="3152775"/>
          </a:xfrm>
        </p:grpSpPr>
        <p:pic>
          <p:nvPicPr>
            <p:cNvPr id="59" name="object 5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77960" y="7052310"/>
              <a:ext cx="231322" cy="302331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7711821" y="7561703"/>
              <a:ext cx="113664" cy="235585"/>
            </a:xfrm>
            <a:custGeom>
              <a:avLst/>
              <a:gdLst/>
              <a:ahLst/>
              <a:cxnLst/>
              <a:rect l="l" t="t" r="r" b="b"/>
              <a:pathLst>
                <a:path w="113665" h="235584">
                  <a:moveTo>
                    <a:pt x="0" y="235077"/>
                  </a:moveTo>
                  <a:lnTo>
                    <a:pt x="113157" y="0"/>
                  </a:lnTo>
                </a:path>
              </a:pathLst>
            </a:custGeom>
            <a:ln w="57150">
              <a:solidFill>
                <a:srgbClr val="0079C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739255" y="7475985"/>
              <a:ext cx="171450" cy="171450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2462403" y="4701159"/>
              <a:ext cx="0" cy="203200"/>
            </a:xfrm>
            <a:custGeom>
              <a:avLst/>
              <a:gdLst/>
              <a:ahLst/>
              <a:cxnLst/>
              <a:rect l="l" t="t" r="r" b="b"/>
              <a:pathLst>
                <a:path h="203200">
                  <a:moveTo>
                    <a:pt x="0" y="0"/>
                  </a:moveTo>
                  <a:lnTo>
                    <a:pt x="0" y="203111"/>
                  </a:lnTo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2376679" y="4818542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1914408" y="4186017"/>
            <a:ext cx="114935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Planning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&amp;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Rehearsal </a:t>
            </a:r>
            <a:r>
              <a:rPr sz="1000" i="1" dirty="0">
                <a:latin typeface="Calibri"/>
                <a:cs typeface="Calibri"/>
              </a:rPr>
              <a:t>Mock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exam</a:t>
            </a:r>
            <a:r>
              <a:rPr sz="1000" i="1" spc="-10" dirty="0">
                <a:latin typeface="Calibri"/>
                <a:cs typeface="Calibri"/>
              </a:rPr>
              <a:t> theory preparation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3912871" y="4749546"/>
            <a:ext cx="171450" cy="317500"/>
            <a:chOff x="3912871" y="4749546"/>
            <a:chExt cx="171450" cy="317500"/>
          </a:xfrm>
        </p:grpSpPr>
        <p:sp>
          <p:nvSpPr>
            <p:cNvPr id="66" name="object 66"/>
            <p:cNvSpPr/>
            <p:nvPr/>
          </p:nvSpPr>
          <p:spPr>
            <a:xfrm>
              <a:off x="3998594" y="4778121"/>
              <a:ext cx="0" cy="203200"/>
            </a:xfrm>
            <a:custGeom>
              <a:avLst/>
              <a:gdLst/>
              <a:ahLst/>
              <a:cxnLst/>
              <a:rect l="l" t="t" r="r" b="b"/>
              <a:pathLst>
                <a:path h="203200">
                  <a:moveTo>
                    <a:pt x="0" y="0"/>
                  </a:moveTo>
                  <a:lnTo>
                    <a:pt x="0" y="203111"/>
                  </a:lnTo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3912871" y="4895504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8" name="object 68"/>
          <p:cNvSpPr txBox="1"/>
          <p:nvPr/>
        </p:nvSpPr>
        <p:spPr>
          <a:xfrm>
            <a:off x="3405919" y="4141070"/>
            <a:ext cx="123190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C3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–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Rehearsal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of</a:t>
            </a:r>
            <a:r>
              <a:rPr sz="1000" b="1" dirty="0">
                <a:latin typeface="Calibri"/>
                <a:cs typeface="Calibri"/>
              </a:rPr>
              <a:t> Scripted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Scenes </a:t>
            </a:r>
            <a:r>
              <a:rPr sz="1000" i="1" dirty="0">
                <a:latin typeface="Calibri"/>
                <a:cs typeface="Calibri"/>
              </a:rPr>
              <a:t>Workshops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to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support</a:t>
            </a:r>
            <a:r>
              <a:rPr sz="1000" i="1" spc="50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&amp;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develop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performance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5422393" y="4748784"/>
            <a:ext cx="171450" cy="317500"/>
            <a:chOff x="5422393" y="4748784"/>
            <a:chExt cx="171450" cy="317500"/>
          </a:xfrm>
        </p:grpSpPr>
        <p:sp>
          <p:nvSpPr>
            <p:cNvPr id="70" name="object 70"/>
            <p:cNvSpPr/>
            <p:nvPr/>
          </p:nvSpPr>
          <p:spPr>
            <a:xfrm>
              <a:off x="5508117" y="4777359"/>
              <a:ext cx="0" cy="203200"/>
            </a:xfrm>
            <a:custGeom>
              <a:avLst/>
              <a:gdLst/>
              <a:ahLst/>
              <a:cxnLst/>
              <a:rect l="l" t="t" r="r" b="b"/>
              <a:pathLst>
                <a:path h="203200">
                  <a:moveTo>
                    <a:pt x="0" y="0"/>
                  </a:moveTo>
                  <a:lnTo>
                    <a:pt x="0" y="203111"/>
                  </a:lnTo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5422393" y="4894742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4991829" y="4597870"/>
            <a:ext cx="121412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i="1" dirty="0">
                <a:latin typeface="Calibri"/>
                <a:cs typeface="Calibri"/>
              </a:rPr>
              <a:t>process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&amp;</a:t>
            </a:r>
            <a:r>
              <a:rPr sz="1000" i="1" spc="-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performance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73" name="object 73"/>
          <p:cNvGrpSpPr/>
          <p:nvPr/>
        </p:nvGrpSpPr>
        <p:grpSpPr>
          <a:xfrm>
            <a:off x="6851904" y="4740402"/>
            <a:ext cx="171450" cy="317500"/>
            <a:chOff x="6851904" y="4740402"/>
            <a:chExt cx="171450" cy="317500"/>
          </a:xfrm>
        </p:grpSpPr>
        <p:sp>
          <p:nvSpPr>
            <p:cNvPr id="74" name="object 74"/>
            <p:cNvSpPr/>
            <p:nvPr/>
          </p:nvSpPr>
          <p:spPr>
            <a:xfrm>
              <a:off x="6937629" y="4768977"/>
              <a:ext cx="0" cy="203200"/>
            </a:xfrm>
            <a:custGeom>
              <a:avLst/>
              <a:gdLst/>
              <a:ahLst/>
              <a:cxnLst/>
              <a:rect l="l" t="t" r="r" b="b"/>
              <a:pathLst>
                <a:path h="203200">
                  <a:moveTo>
                    <a:pt x="0" y="0"/>
                  </a:moveTo>
                  <a:lnTo>
                    <a:pt x="0" y="203111"/>
                  </a:lnTo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6851904" y="4886360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6" name="object 76"/>
          <p:cNvSpPr txBox="1"/>
          <p:nvPr/>
        </p:nvSpPr>
        <p:spPr>
          <a:xfrm>
            <a:off x="6379133" y="4147437"/>
            <a:ext cx="111569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6360" marR="78740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Final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Examination Prep.</a:t>
            </a:r>
            <a:endParaRPr sz="100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Developing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readiness </a:t>
            </a:r>
            <a:r>
              <a:rPr sz="1000" i="1" dirty="0">
                <a:latin typeface="Calibri"/>
                <a:cs typeface="Calibri"/>
              </a:rPr>
              <a:t>for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final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exam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(C1)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250326" y="11668403"/>
            <a:ext cx="121094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Our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Day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Out</a:t>
            </a:r>
            <a:endParaRPr sz="100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Creating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Drama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from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spc="-50" dirty="0">
                <a:latin typeface="Calibri"/>
                <a:cs typeface="Calibri"/>
              </a:rPr>
              <a:t>a</a:t>
            </a:r>
            <a:r>
              <a:rPr sz="1000" i="1" spc="-10" dirty="0">
                <a:latin typeface="Calibri"/>
                <a:cs typeface="Calibri"/>
              </a:rPr>
              <a:t> script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78" name="object 78"/>
          <p:cNvGrpSpPr/>
          <p:nvPr/>
        </p:nvGrpSpPr>
        <p:grpSpPr>
          <a:xfrm>
            <a:off x="918210" y="9539478"/>
            <a:ext cx="399415" cy="2132965"/>
            <a:chOff x="918210" y="9539478"/>
            <a:chExt cx="399415" cy="2132965"/>
          </a:xfrm>
        </p:grpSpPr>
        <p:pic>
          <p:nvPicPr>
            <p:cNvPr id="79" name="object 7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8512" y="11388855"/>
              <a:ext cx="269092" cy="283573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18210" y="9539478"/>
              <a:ext cx="269091" cy="265295"/>
            </a:xfrm>
            <a:prstGeom prst="rect">
              <a:avLst/>
            </a:prstGeom>
          </p:spPr>
        </p:pic>
      </p:grpSp>
      <p:sp>
        <p:nvSpPr>
          <p:cNvPr id="81" name="object 81"/>
          <p:cNvSpPr txBox="1"/>
          <p:nvPr/>
        </p:nvSpPr>
        <p:spPr>
          <a:xfrm>
            <a:off x="276742" y="9005980"/>
            <a:ext cx="11544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Epic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Theatre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Presentational</a:t>
            </a:r>
            <a:r>
              <a:rPr sz="1000" i="1" spc="-55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Drama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82" name="object 82"/>
          <p:cNvGrpSpPr/>
          <p:nvPr/>
        </p:nvGrpSpPr>
        <p:grpSpPr>
          <a:xfrm>
            <a:off x="2849881" y="9549387"/>
            <a:ext cx="171450" cy="340995"/>
            <a:chOff x="2849881" y="9549387"/>
            <a:chExt cx="171450" cy="340995"/>
          </a:xfrm>
        </p:grpSpPr>
        <p:sp>
          <p:nvSpPr>
            <p:cNvPr id="83" name="object 83"/>
            <p:cNvSpPr/>
            <p:nvPr/>
          </p:nvSpPr>
          <p:spPr>
            <a:xfrm>
              <a:off x="2935605" y="9635108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2849881" y="9549387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49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4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5" name="object 85"/>
          <p:cNvSpPr txBox="1"/>
          <p:nvPr/>
        </p:nvSpPr>
        <p:spPr>
          <a:xfrm>
            <a:off x="2608256" y="9863549"/>
            <a:ext cx="979169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Improvisation </a:t>
            </a:r>
            <a:r>
              <a:rPr sz="1000" i="1" dirty="0">
                <a:latin typeface="Calibri"/>
                <a:cs typeface="Calibri"/>
              </a:rPr>
              <a:t>Using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imagination </a:t>
            </a:r>
            <a:r>
              <a:rPr sz="1000" i="1" dirty="0">
                <a:latin typeface="Calibri"/>
                <a:cs typeface="Calibri"/>
              </a:rPr>
              <a:t>to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create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dramatic moments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6704817" y="7650409"/>
            <a:ext cx="1254125" cy="1470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4955" marR="262255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Basic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Theatre Craft</a:t>
            </a:r>
            <a:endParaRPr sz="1000">
              <a:latin typeface="Calibri"/>
              <a:cs typeface="Calibri"/>
            </a:endParaRPr>
          </a:p>
          <a:p>
            <a:pPr marL="270510" marR="257175" indent="635" algn="ctr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Layouts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spc="-50" dirty="0">
                <a:latin typeface="Calibri"/>
                <a:cs typeface="Calibri"/>
              </a:rPr>
              <a:t>/</a:t>
            </a:r>
            <a:r>
              <a:rPr sz="1000" i="1" dirty="0">
                <a:latin typeface="Calibri"/>
                <a:cs typeface="Calibri"/>
              </a:rPr>
              <a:t> Terminology</a:t>
            </a:r>
            <a:r>
              <a:rPr sz="1000" i="1" spc="-55" dirty="0">
                <a:latin typeface="Calibri"/>
                <a:cs typeface="Calibri"/>
              </a:rPr>
              <a:t> </a:t>
            </a:r>
            <a:r>
              <a:rPr sz="1000" i="1" spc="-50" dirty="0">
                <a:latin typeface="Calibri"/>
                <a:cs typeface="Calibri"/>
              </a:rPr>
              <a:t>/</a:t>
            </a:r>
            <a:r>
              <a:rPr sz="1000" i="1" dirty="0">
                <a:latin typeface="Calibri"/>
                <a:cs typeface="Calibri"/>
              </a:rPr>
              <a:t> Acting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Basics</a:t>
            </a:r>
            <a:endParaRPr sz="1000">
              <a:latin typeface="Calibri"/>
              <a:cs typeface="Calibri"/>
            </a:endParaRPr>
          </a:p>
          <a:p>
            <a:pPr marL="12700" marR="5080" indent="-635" algn="ctr">
              <a:lnSpc>
                <a:spcPct val="100000"/>
              </a:lnSpc>
              <a:spcBef>
                <a:spcPts val="570"/>
              </a:spcBef>
            </a:pPr>
            <a:r>
              <a:rPr sz="1000" b="1" dirty="0">
                <a:latin typeface="Calibri"/>
                <a:cs typeface="Calibri"/>
              </a:rPr>
              <a:t>Theatre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of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Cruelty </a:t>
            </a:r>
            <a:r>
              <a:rPr sz="1000" i="1" dirty="0">
                <a:latin typeface="Calibri"/>
                <a:cs typeface="Calibri"/>
              </a:rPr>
              <a:t>Shocking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and</a:t>
            </a:r>
            <a:r>
              <a:rPr sz="1000" i="1" spc="-10" dirty="0">
                <a:latin typeface="Calibri"/>
                <a:cs typeface="Calibri"/>
              </a:rPr>
              <a:t> disturbing </a:t>
            </a:r>
            <a:r>
              <a:rPr sz="1000" i="1" dirty="0">
                <a:latin typeface="Calibri"/>
                <a:cs typeface="Calibri"/>
              </a:rPr>
              <a:t>the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audience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with </a:t>
            </a:r>
            <a:r>
              <a:rPr sz="1000" i="1" spc="-10" dirty="0">
                <a:latin typeface="Calibri"/>
                <a:cs typeface="Calibri"/>
              </a:rPr>
              <a:t>Artaud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87" name="object 87"/>
          <p:cNvGrpSpPr/>
          <p:nvPr/>
        </p:nvGrpSpPr>
        <p:grpSpPr>
          <a:xfrm>
            <a:off x="7238239" y="9064752"/>
            <a:ext cx="850900" cy="707390"/>
            <a:chOff x="7238239" y="9064752"/>
            <a:chExt cx="850900" cy="707390"/>
          </a:xfrm>
        </p:grpSpPr>
        <p:sp>
          <p:nvSpPr>
            <p:cNvPr id="88" name="object 88"/>
            <p:cNvSpPr/>
            <p:nvPr/>
          </p:nvSpPr>
          <p:spPr>
            <a:xfrm>
              <a:off x="7323963" y="9093327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7238239" y="9232435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7965569" y="9537569"/>
              <a:ext cx="94615" cy="206375"/>
            </a:xfrm>
            <a:custGeom>
              <a:avLst/>
              <a:gdLst/>
              <a:ahLst/>
              <a:cxnLst/>
              <a:rect l="l" t="t" r="r" b="b"/>
              <a:pathLst>
                <a:path w="94615" h="206375">
                  <a:moveTo>
                    <a:pt x="94475" y="205892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1" name="object 9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879842" y="9451851"/>
              <a:ext cx="171450" cy="171450"/>
            </a:xfrm>
            <a:prstGeom prst="rect">
              <a:avLst/>
            </a:prstGeom>
          </p:spPr>
        </p:pic>
      </p:grpSp>
      <p:sp>
        <p:nvSpPr>
          <p:cNvPr id="92" name="object 92"/>
          <p:cNvSpPr txBox="1"/>
          <p:nvPr/>
        </p:nvSpPr>
        <p:spPr>
          <a:xfrm>
            <a:off x="7616851" y="9788443"/>
            <a:ext cx="115252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Film/TV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Performance </a:t>
            </a:r>
            <a:r>
              <a:rPr sz="1000" i="1" spc="-10" dirty="0">
                <a:latin typeface="Calibri"/>
                <a:cs typeface="Calibri"/>
              </a:rPr>
              <a:t>Representational </a:t>
            </a:r>
            <a:r>
              <a:rPr sz="1000" i="1" dirty="0">
                <a:latin typeface="Calibri"/>
                <a:cs typeface="Calibri"/>
              </a:rPr>
              <a:t>drama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under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the</a:t>
            </a:r>
            <a:r>
              <a:rPr sz="1000" i="1" spc="-5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lens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5463714" y="8584748"/>
            <a:ext cx="107124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Verbatim</a:t>
            </a:r>
            <a:endParaRPr sz="1000">
              <a:latin typeface="Calibri"/>
              <a:cs typeface="Calibri"/>
            </a:endParaRPr>
          </a:p>
          <a:p>
            <a:pPr marL="12700" marR="5080" indent="-1270" algn="ctr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Exploring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and</a:t>
            </a:r>
            <a:r>
              <a:rPr sz="1000" i="1" dirty="0">
                <a:latin typeface="Calibri"/>
                <a:cs typeface="Calibri"/>
              </a:rPr>
              <a:t> sharing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in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testimony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94" name="object 94"/>
          <p:cNvGrpSpPr/>
          <p:nvPr/>
        </p:nvGrpSpPr>
        <p:grpSpPr>
          <a:xfrm>
            <a:off x="5275327" y="9048750"/>
            <a:ext cx="889000" cy="829944"/>
            <a:chOff x="5275327" y="9048750"/>
            <a:chExt cx="889000" cy="829944"/>
          </a:xfrm>
        </p:grpSpPr>
        <p:sp>
          <p:nvSpPr>
            <p:cNvPr id="95" name="object 95"/>
            <p:cNvSpPr/>
            <p:nvPr/>
          </p:nvSpPr>
          <p:spPr>
            <a:xfrm>
              <a:off x="6078092" y="9077325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5992369" y="9216433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5361050" y="9622918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5275327" y="9537197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50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5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9" name="object 99"/>
          <p:cNvSpPr txBox="1"/>
          <p:nvPr/>
        </p:nvSpPr>
        <p:spPr>
          <a:xfrm>
            <a:off x="4854769" y="9850373"/>
            <a:ext cx="101346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Noughts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&amp;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Crosses </a:t>
            </a:r>
            <a:r>
              <a:rPr sz="1000" i="1" dirty="0">
                <a:latin typeface="Calibri"/>
                <a:cs typeface="Calibri"/>
              </a:rPr>
              <a:t>Exploring</a:t>
            </a:r>
            <a:r>
              <a:rPr sz="1000" i="1" spc="-4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thematic </a:t>
            </a:r>
            <a:r>
              <a:rPr sz="1000" i="1" dirty="0">
                <a:latin typeface="Calibri"/>
                <a:cs typeface="Calibri"/>
              </a:rPr>
              <a:t>drama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in</a:t>
            </a:r>
            <a:r>
              <a:rPr sz="1000" i="1" spc="-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scripted performance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00" name="object 100"/>
          <p:cNvGrpSpPr/>
          <p:nvPr/>
        </p:nvGrpSpPr>
        <p:grpSpPr>
          <a:xfrm>
            <a:off x="6631687" y="9503668"/>
            <a:ext cx="171450" cy="340995"/>
            <a:chOff x="6631687" y="9503668"/>
            <a:chExt cx="171450" cy="340995"/>
          </a:xfrm>
        </p:grpSpPr>
        <p:sp>
          <p:nvSpPr>
            <p:cNvPr id="101" name="object 101"/>
            <p:cNvSpPr/>
            <p:nvPr/>
          </p:nvSpPr>
          <p:spPr>
            <a:xfrm>
              <a:off x="6717411" y="9589389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6631687" y="9503668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49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4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3" name="object 103"/>
          <p:cNvSpPr txBox="1"/>
          <p:nvPr/>
        </p:nvSpPr>
        <p:spPr>
          <a:xfrm>
            <a:off x="6123607" y="9821488"/>
            <a:ext cx="118681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Romeo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&amp;</a:t>
            </a:r>
            <a:r>
              <a:rPr sz="1000" b="1" spc="-10" dirty="0">
                <a:latin typeface="Calibri"/>
                <a:cs typeface="Calibri"/>
              </a:rPr>
              <a:t> Juliet </a:t>
            </a:r>
            <a:r>
              <a:rPr sz="1000" i="1" dirty="0">
                <a:latin typeface="Calibri"/>
                <a:cs typeface="Calibri"/>
              </a:rPr>
              <a:t>Exploring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heightened </a:t>
            </a:r>
            <a:r>
              <a:rPr sz="1000" i="1" dirty="0">
                <a:latin typeface="Calibri"/>
                <a:cs typeface="Calibri"/>
              </a:rPr>
              <a:t>language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and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emotion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4232104" y="8611429"/>
            <a:ext cx="121031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Direction </a:t>
            </a:r>
            <a:r>
              <a:rPr sz="1000" i="1" spc="-10" dirty="0">
                <a:latin typeface="Calibri"/>
                <a:cs typeface="Calibri"/>
              </a:rPr>
              <a:t>Understanding</a:t>
            </a:r>
            <a:r>
              <a:rPr sz="1000" i="1" spc="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the</a:t>
            </a:r>
            <a:r>
              <a:rPr sz="1000" i="1" spc="45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role </a:t>
            </a:r>
            <a:r>
              <a:rPr sz="1000" i="1" dirty="0">
                <a:latin typeface="Calibri"/>
                <a:cs typeface="Calibri"/>
              </a:rPr>
              <a:t>and</a:t>
            </a:r>
            <a:r>
              <a:rPr sz="1000" i="1" spc="-10" dirty="0">
                <a:latin typeface="Calibri"/>
                <a:cs typeface="Calibri"/>
              </a:rPr>
              <a:t> responsibility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05" name="object 105"/>
          <p:cNvGrpSpPr/>
          <p:nvPr/>
        </p:nvGrpSpPr>
        <p:grpSpPr>
          <a:xfrm>
            <a:off x="2343151" y="7308346"/>
            <a:ext cx="2566035" cy="2094230"/>
            <a:chOff x="2343151" y="7308346"/>
            <a:chExt cx="2566035" cy="2094230"/>
          </a:xfrm>
        </p:grpSpPr>
        <p:sp>
          <p:nvSpPr>
            <p:cNvPr id="106" name="object 106"/>
            <p:cNvSpPr/>
            <p:nvPr/>
          </p:nvSpPr>
          <p:spPr>
            <a:xfrm>
              <a:off x="4823079" y="9091802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4737355" y="9230910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50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5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2428875" y="7394068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079C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2343151" y="7308346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50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5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0079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0" name="object 110"/>
          <p:cNvSpPr txBox="1"/>
          <p:nvPr/>
        </p:nvSpPr>
        <p:spPr>
          <a:xfrm>
            <a:off x="1642601" y="7622142"/>
            <a:ext cx="1198245" cy="148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6080" marR="5080" indent="1270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C1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–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Exploring </a:t>
            </a:r>
            <a:r>
              <a:rPr sz="1000" b="1" dirty="0">
                <a:latin typeface="Calibri"/>
                <a:cs typeface="Calibri"/>
              </a:rPr>
              <a:t>the</a:t>
            </a:r>
            <a:r>
              <a:rPr sz="1000" b="1" spc="-10" dirty="0">
                <a:latin typeface="Calibri"/>
                <a:cs typeface="Calibri"/>
              </a:rPr>
              <a:t> Performing </a:t>
            </a:r>
            <a:r>
              <a:rPr sz="1000" b="1" spc="-20" dirty="0">
                <a:latin typeface="Calibri"/>
                <a:cs typeface="Calibri"/>
              </a:rPr>
              <a:t>Arts </a:t>
            </a:r>
            <a:r>
              <a:rPr sz="1000" i="1" dirty="0">
                <a:latin typeface="Calibri"/>
                <a:cs typeface="Calibri"/>
              </a:rPr>
              <a:t>Performance</a:t>
            </a:r>
            <a:r>
              <a:rPr sz="1000" i="1" spc="-60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of</a:t>
            </a:r>
            <a:r>
              <a:rPr sz="1000" i="1" dirty="0">
                <a:latin typeface="Calibri"/>
                <a:cs typeface="Calibri"/>
              </a:rPr>
              <a:t> Devised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Work</a:t>
            </a:r>
            <a:endParaRPr sz="1000">
              <a:latin typeface="Calibri"/>
              <a:cs typeface="Calibri"/>
            </a:endParaRPr>
          </a:p>
          <a:p>
            <a:pPr marL="12700" marR="274955" algn="ctr">
              <a:lnSpc>
                <a:spcPct val="100000"/>
              </a:lnSpc>
              <a:spcBef>
                <a:spcPts val="650"/>
              </a:spcBef>
            </a:pPr>
            <a:r>
              <a:rPr sz="1000" b="1" dirty="0">
                <a:latin typeface="Calibri"/>
                <a:cs typeface="Calibri"/>
              </a:rPr>
              <a:t>Creating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Comedy </a:t>
            </a:r>
            <a:r>
              <a:rPr sz="1000" i="1" dirty="0">
                <a:latin typeface="Calibri"/>
                <a:cs typeface="Calibri"/>
              </a:rPr>
              <a:t>Creating</a:t>
            </a:r>
            <a:r>
              <a:rPr sz="1000" i="1" spc="-4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comedic </a:t>
            </a:r>
            <a:r>
              <a:rPr sz="1000" i="1" dirty="0">
                <a:latin typeface="Calibri"/>
                <a:cs typeface="Calibri"/>
              </a:rPr>
              <a:t>moments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for</a:t>
            </a:r>
            <a:r>
              <a:rPr sz="1000" i="1" spc="-25" dirty="0">
                <a:latin typeface="Calibri"/>
                <a:cs typeface="Calibri"/>
              </a:rPr>
              <a:t> an</a:t>
            </a:r>
            <a:r>
              <a:rPr sz="1000" i="1" spc="-10" dirty="0">
                <a:latin typeface="Calibri"/>
                <a:cs typeface="Calibri"/>
              </a:rPr>
              <a:t> audience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11" name="object 111"/>
          <p:cNvGrpSpPr/>
          <p:nvPr/>
        </p:nvGrpSpPr>
        <p:grpSpPr>
          <a:xfrm>
            <a:off x="3634741" y="7336539"/>
            <a:ext cx="171450" cy="340995"/>
            <a:chOff x="3634741" y="7336539"/>
            <a:chExt cx="171450" cy="340995"/>
          </a:xfrm>
        </p:grpSpPr>
        <p:sp>
          <p:nvSpPr>
            <p:cNvPr id="112" name="object 112"/>
            <p:cNvSpPr/>
            <p:nvPr/>
          </p:nvSpPr>
          <p:spPr>
            <a:xfrm>
              <a:off x="3720465" y="7422260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079C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3634741" y="7336539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50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5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0079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4" name="object 114"/>
          <p:cNvSpPr txBox="1"/>
          <p:nvPr/>
        </p:nvSpPr>
        <p:spPr>
          <a:xfrm>
            <a:off x="3299506" y="7650409"/>
            <a:ext cx="841375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635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C1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–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Exploring </a:t>
            </a:r>
            <a:r>
              <a:rPr sz="1000" b="1" dirty="0">
                <a:latin typeface="Calibri"/>
                <a:cs typeface="Calibri"/>
              </a:rPr>
              <a:t>the</a:t>
            </a:r>
            <a:r>
              <a:rPr sz="1000" b="1" spc="-10" dirty="0">
                <a:latin typeface="Calibri"/>
                <a:cs typeface="Calibri"/>
              </a:rPr>
              <a:t> Performing </a:t>
            </a:r>
            <a:r>
              <a:rPr sz="1000" b="1" spc="-20" dirty="0">
                <a:latin typeface="Calibri"/>
                <a:cs typeface="Calibri"/>
              </a:rPr>
              <a:t>Arts </a:t>
            </a:r>
            <a:r>
              <a:rPr sz="1000" i="1" dirty="0">
                <a:latin typeface="Calibri"/>
                <a:cs typeface="Calibri"/>
              </a:rPr>
              <a:t>Development</a:t>
            </a:r>
            <a:r>
              <a:rPr sz="1000" i="1" spc="-55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of</a:t>
            </a:r>
            <a:r>
              <a:rPr sz="1000" i="1" dirty="0">
                <a:latin typeface="Calibri"/>
                <a:cs typeface="Calibri"/>
              </a:rPr>
              <a:t> Creative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Ideas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15" name="object 115"/>
          <p:cNvGrpSpPr/>
          <p:nvPr/>
        </p:nvGrpSpPr>
        <p:grpSpPr>
          <a:xfrm>
            <a:off x="4892803" y="7329682"/>
            <a:ext cx="171450" cy="340995"/>
            <a:chOff x="4892803" y="7329682"/>
            <a:chExt cx="171450" cy="340995"/>
          </a:xfrm>
        </p:grpSpPr>
        <p:sp>
          <p:nvSpPr>
            <p:cNvPr id="116" name="object 116"/>
            <p:cNvSpPr/>
            <p:nvPr/>
          </p:nvSpPr>
          <p:spPr>
            <a:xfrm>
              <a:off x="4978527" y="7415404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079C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4892803" y="7329682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50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5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0079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8" name="object 118"/>
          <p:cNvSpPr txBox="1"/>
          <p:nvPr/>
        </p:nvSpPr>
        <p:spPr>
          <a:xfrm>
            <a:off x="4524826" y="7643914"/>
            <a:ext cx="908050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" marR="33020" indent="1270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C1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–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Exploring </a:t>
            </a:r>
            <a:r>
              <a:rPr sz="1000" b="1" dirty="0">
                <a:latin typeface="Calibri"/>
                <a:cs typeface="Calibri"/>
              </a:rPr>
              <a:t>the</a:t>
            </a:r>
            <a:r>
              <a:rPr sz="1000" b="1" spc="-10" dirty="0">
                <a:latin typeface="Calibri"/>
                <a:cs typeface="Calibri"/>
              </a:rPr>
              <a:t> Performing </a:t>
            </a:r>
            <a:r>
              <a:rPr sz="1000" b="1" spc="-20" dirty="0">
                <a:latin typeface="Calibri"/>
                <a:cs typeface="Calibri"/>
              </a:rPr>
              <a:t>Arts</a:t>
            </a:r>
            <a:r>
              <a:rPr sz="1000" b="1" spc="50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Responding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to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spc="-50" dirty="0">
                <a:latin typeface="Calibri"/>
                <a:cs typeface="Calibri"/>
              </a:rPr>
              <a:t>a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Scripted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Stimulus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19" name="object 119"/>
          <p:cNvGrpSpPr/>
          <p:nvPr/>
        </p:nvGrpSpPr>
        <p:grpSpPr>
          <a:xfrm>
            <a:off x="6156199" y="7336539"/>
            <a:ext cx="171450" cy="340995"/>
            <a:chOff x="6156199" y="7336539"/>
            <a:chExt cx="171450" cy="340995"/>
          </a:xfrm>
        </p:grpSpPr>
        <p:sp>
          <p:nvSpPr>
            <p:cNvPr id="120" name="object 120"/>
            <p:cNvSpPr/>
            <p:nvPr/>
          </p:nvSpPr>
          <p:spPr>
            <a:xfrm>
              <a:off x="6241923" y="7422260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079C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6156199" y="7336539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50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5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0079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2" name="object 122"/>
          <p:cNvSpPr txBox="1"/>
          <p:nvPr/>
        </p:nvSpPr>
        <p:spPr>
          <a:xfrm>
            <a:off x="5783175" y="7650409"/>
            <a:ext cx="915669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Theatre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Roles </a:t>
            </a:r>
            <a:r>
              <a:rPr sz="1000" i="1" spc="-10" dirty="0">
                <a:latin typeface="Calibri"/>
                <a:cs typeface="Calibri"/>
              </a:rPr>
              <a:t>Understanding responsibilities</a:t>
            </a:r>
            <a:r>
              <a:rPr sz="1000" i="1" spc="80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of</a:t>
            </a:r>
            <a:r>
              <a:rPr sz="1000" i="1" spc="-10" dirty="0">
                <a:latin typeface="Calibri"/>
                <a:cs typeface="Calibri"/>
              </a:rPr>
              <a:t> production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23" name="object 123"/>
          <p:cNvGrpSpPr/>
          <p:nvPr/>
        </p:nvGrpSpPr>
        <p:grpSpPr>
          <a:xfrm>
            <a:off x="1482089" y="7306061"/>
            <a:ext cx="227965" cy="349885"/>
            <a:chOff x="1482089" y="7306061"/>
            <a:chExt cx="227965" cy="349885"/>
          </a:xfrm>
        </p:grpSpPr>
        <p:sp>
          <p:nvSpPr>
            <p:cNvPr id="124" name="object 124"/>
            <p:cNvSpPr/>
            <p:nvPr/>
          </p:nvSpPr>
          <p:spPr>
            <a:xfrm>
              <a:off x="1510664" y="7391777"/>
              <a:ext cx="113664" cy="235585"/>
            </a:xfrm>
            <a:custGeom>
              <a:avLst/>
              <a:gdLst/>
              <a:ahLst/>
              <a:cxnLst/>
              <a:rect l="l" t="t" r="r" b="b"/>
              <a:pathLst>
                <a:path w="113665" h="235584">
                  <a:moveTo>
                    <a:pt x="0" y="235076"/>
                  </a:moveTo>
                  <a:lnTo>
                    <a:pt x="113157" y="0"/>
                  </a:lnTo>
                </a:path>
              </a:pathLst>
            </a:custGeom>
            <a:ln w="57150">
              <a:solidFill>
                <a:srgbClr val="0079C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5" name="object 1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38099" y="7306061"/>
              <a:ext cx="171450" cy="171450"/>
            </a:xfrm>
            <a:prstGeom prst="rect">
              <a:avLst/>
            </a:prstGeom>
          </p:spPr>
        </p:pic>
      </p:grpSp>
      <p:sp>
        <p:nvSpPr>
          <p:cNvPr id="126" name="object 126"/>
          <p:cNvSpPr txBox="1"/>
          <p:nvPr/>
        </p:nvSpPr>
        <p:spPr>
          <a:xfrm>
            <a:off x="573048" y="7557148"/>
            <a:ext cx="91821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C2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Devising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20" dirty="0">
                <a:latin typeface="Calibri"/>
                <a:cs typeface="Calibri"/>
              </a:rPr>
              <a:t>from </a:t>
            </a:r>
            <a:r>
              <a:rPr sz="1000" b="1" dirty="0">
                <a:latin typeface="Calibri"/>
                <a:cs typeface="Calibri"/>
              </a:rPr>
              <a:t>a</a:t>
            </a:r>
            <a:r>
              <a:rPr sz="1000" b="1" spc="-10" dirty="0">
                <a:latin typeface="Calibri"/>
                <a:cs typeface="Calibri"/>
              </a:rPr>
              <a:t> Stimulus </a:t>
            </a:r>
            <a:r>
              <a:rPr sz="1000" i="1" dirty="0">
                <a:latin typeface="Calibri"/>
                <a:cs typeface="Calibri"/>
              </a:rPr>
              <a:t>Responding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to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spc="-50" dirty="0">
                <a:latin typeface="Calibri"/>
                <a:cs typeface="Calibri"/>
              </a:rPr>
              <a:t>a</a:t>
            </a:r>
            <a:r>
              <a:rPr sz="1000" i="1" dirty="0">
                <a:latin typeface="Calibri"/>
                <a:cs typeface="Calibri"/>
              </a:rPr>
              <a:t> Set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Stimulus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27" name="object 127"/>
          <p:cNvGrpSpPr/>
          <p:nvPr/>
        </p:nvGrpSpPr>
        <p:grpSpPr>
          <a:xfrm>
            <a:off x="1920241" y="6865619"/>
            <a:ext cx="171450" cy="317500"/>
            <a:chOff x="1920241" y="6865619"/>
            <a:chExt cx="171450" cy="317500"/>
          </a:xfrm>
        </p:grpSpPr>
        <p:sp>
          <p:nvSpPr>
            <p:cNvPr id="128" name="object 128"/>
            <p:cNvSpPr/>
            <p:nvPr/>
          </p:nvSpPr>
          <p:spPr>
            <a:xfrm>
              <a:off x="2005965" y="6894194"/>
              <a:ext cx="0" cy="203200"/>
            </a:xfrm>
            <a:custGeom>
              <a:avLst/>
              <a:gdLst/>
              <a:ahLst/>
              <a:cxnLst/>
              <a:rect l="l" t="t" r="r" b="b"/>
              <a:pathLst>
                <a:path h="203200">
                  <a:moveTo>
                    <a:pt x="0" y="0"/>
                  </a:moveTo>
                  <a:lnTo>
                    <a:pt x="0" y="203111"/>
                  </a:lnTo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1920241" y="7011578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0" name="object 130"/>
          <p:cNvSpPr txBox="1"/>
          <p:nvPr/>
        </p:nvSpPr>
        <p:spPr>
          <a:xfrm>
            <a:off x="1483669" y="6325519"/>
            <a:ext cx="108267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C2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Devised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20" dirty="0">
                <a:latin typeface="Calibri"/>
                <a:cs typeface="Calibri"/>
              </a:rPr>
              <a:t>Drama </a:t>
            </a:r>
            <a:r>
              <a:rPr sz="1000" i="1" spc="-10" dirty="0">
                <a:latin typeface="Calibri"/>
                <a:cs typeface="Calibri"/>
              </a:rPr>
              <a:t>Performance,</a:t>
            </a:r>
            <a:r>
              <a:rPr sz="1000" i="1" spc="50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Review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&amp;</a:t>
            </a:r>
            <a:r>
              <a:rPr sz="1000" i="1" spc="-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Evaluation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31" name="object 131"/>
          <p:cNvGrpSpPr/>
          <p:nvPr/>
        </p:nvGrpSpPr>
        <p:grpSpPr>
          <a:xfrm>
            <a:off x="3303271" y="6883145"/>
            <a:ext cx="171450" cy="317500"/>
            <a:chOff x="3303271" y="6883145"/>
            <a:chExt cx="171450" cy="317500"/>
          </a:xfrm>
        </p:grpSpPr>
        <p:sp>
          <p:nvSpPr>
            <p:cNvPr id="132" name="object 132"/>
            <p:cNvSpPr/>
            <p:nvPr/>
          </p:nvSpPr>
          <p:spPr>
            <a:xfrm>
              <a:off x="3388994" y="6911720"/>
              <a:ext cx="0" cy="203200"/>
            </a:xfrm>
            <a:custGeom>
              <a:avLst/>
              <a:gdLst/>
              <a:ahLst/>
              <a:cxnLst/>
              <a:rect l="l" t="t" r="r" b="b"/>
              <a:pathLst>
                <a:path h="203200">
                  <a:moveTo>
                    <a:pt x="0" y="0"/>
                  </a:moveTo>
                  <a:lnTo>
                    <a:pt x="0" y="203111"/>
                  </a:lnTo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3303271" y="7029104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4" name="object 134"/>
          <p:cNvSpPr txBox="1"/>
          <p:nvPr/>
        </p:nvSpPr>
        <p:spPr>
          <a:xfrm>
            <a:off x="2873114" y="6427790"/>
            <a:ext cx="98615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C2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Devised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20" dirty="0">
                <a:latin typeface="Calibri"/>
                <a:cs typeface="Calibri"/>
              </a:rPr>
              <a:t>Drama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2816741" y="6732690"/>
            <a:ext cx="109791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i="1" dirty="0">
                <a:latin typeface="Calibri"/>
                <a:cs typeface="Calibri"/>
              </a:rPr>
              <a:t>error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and</a:t>
            </a:r>
            <a:r>
              <a:rPr sz="1000" i="1" spc="-10" dirty="0">
                <a:latin typeface="Calibri"/>
                <a:cs typeface="Calibri"/>
              </a:rPr>
              <a:t> refinement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36" name="object 136"/>
          <p:cNvGrpSpPr/>
          <p:nvPr/>
        </p:nvGrpSpPr>
        <p:grpSpPr>
          <a:xfrm>
            <a:off x="4536949" y="6924293"/>
            <a:ext cx="171450" cy="317500"/>
            <a:chOff x="4536949" y="6924293"/>
            <a:chExt cx="171450" cy="317500"/>
          </a:xfrm>
        </p:grpSpPr>
        <p:sp>
          <p:nvSpPr>
            <p:cNvPr id="137" name="object 137"/>
            <p:cNvSpPr/>
            <p:nvPr/>
          </p:nvSpPr>
          <p:spPr>
            <a:xfrm>
              <a:off x="4622673" y="6952868"/>
              <a:ext cx="0" cy="203200"/>
            </a:xfrm>
            <a:custGeom>
              <a:avLst/>
              <a:gdLst/>
              <a:ahLst/>
              <a:cxnLst/>
              <a:rect l="l" t="t" r="r" b="b"/>
              <a:pathLst>
                <a:path h="203200">
                  <a:moveTo>
                    <a:pt x="0" y="0"/>
                  </a:moveTo>
                  <a:lnTo>
                    <a:pt x="0" y="203111"/>
                  </a:lnTo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4536949" y="7070253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50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5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9" name="object 139"/>
          <p:cNvSpPr txBox="1"/>
          <p:nvPr/>
        </p:nvSpPr>
        <p:spPr>
          <a:xfrm>
            <a:off x="4068728" y="6311976"/>
            <a:ext cx="110680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C2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–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Devising</a:t>
            </a:r>
            <a:r>
              <a:rPr sz="1000" b="1" spc="-20" dirty="0">
                <a:latin typeface="Calibri"/>
                <a:cs typeface="Calibri"/>
              </a:rPr>
              <a:t> Drama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4039714" y="6464426"/>
            <a:ext cx="116459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i="1" dirty="0">
                <a:latin typeface="Calibri"/>
                <a:cs typeface="Calibri"/>
              </a:rPr>
              <a:t>Responding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to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stimuli,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2711298" y="6580240"/>
            <a:ext cx="252222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000" i="1" dirty="0">
                <a:latin typeface="Calibri"/>
                <a:cs typeface="Calibri"/>
              </a:rPr>
              <a:t>Developing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ideas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–</a:t>
            </a:r>
            <a:r>
              <a:rPr sz="1000" i="1" spc="-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trial,</a:t>
            </a:r>
            <a:r>
              <a:rPr sz="1000" i="1" spc="285" dirty="0">
                <a:latin typeface="Calibri"/>
                <a:cs typeface="Calibri"/>
              </a:rPr>
              <a:t> </a:t>
            </a:r>
            <a:r>
              <a:rPr sz="1500" i="1" baseline="-16666" dirty="0">
                <a:latin typeface="Calibri"/>
                <a:cs typeface="Calibri"/>
              </a:rPr>
              <a:t>research</a:t>
            </a:r>
            <a:r>
              <a:rPr sz="1500" i="1" spc="-44" baseline="-16666" dirty="0">
                <a:latin typeface="Calibri"/>
                <a:cs typeface="Calibri"/>
              </a:rPr>
              <a:t> </a:t>
            </a:r>
            <a:r>
              <a:rPr sz="1500" i="1" baseline="-16666" dirty="0">
                <a:latin typeface="Calibri"/>
                <a:cs typeface="Calibri"/>
              </a:rPr>
              <a:t>&amp;</a:t>
            </a:r>
            <a:r>
              <a:rPr sz="1500" i="1" spc="-7" baseline="-16666" dirty="0">
                <a:latin typeface="Calibri"/>
                <a:cs typeface="Calibri"/>
              </a:rPr>
              <a:t> </a:t>
            </a:r>
            <a:r>
              <a:rPr sz="1500" i="1" spc="-15" baseline="-16666" dirty="0">
                <a:latin typeface="Calibri"/>
                <a:cs typeface="Calibri"/>
              </a:rPr>
              <a:t>developing</a:t>
            </a:r>
            <a:endParaRPr sz="1500" baseline="-16666">
              <a:latin typeface="Calibri"/>
              <a:cs typeface="Calibri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4186056" y="6769327"/>
            <a:ext cx="87249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i="1" dirty="0">
                <a:latin typeface="Calibri"/>
                <a:cs typeface="Calibri"/>
              </a:rPr>
              <a:t>artistic</a:t>
            </a:r>
            <a:r>
              <a:rPr sz="1000" i="1" spc="-4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intention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43" name="object 143"/>
          <p:cNvGrpSpPr/>
          <p:nvPr/>
        </p:nvGrpSpPr>
        <p:grpSpPr>
          <a:xfrm>
            <a:off x="5806441" y="6890004"/>
            <a:ext cx="171450" cy="317500"/>
            <a:chOff x="5806441" y="6890004"/>
            <a:chExt cx="171450" cy="317500"/>
          </a:xfrm>
        </p:grpSpPr>
        <p:sp>
          <p:nvSpPr>
            <p:cNvPr id="144" name="object 144"/>
            <p:cNvSpPr/>
            <p:nvPr/>
          </p:nvSpPr>
          <p:spPr>
            <a:xfrm>
              <a:off x="5892165" y="6918579"/>
              <a:ext cx="0" cy="203200"/>
            </a:xfrm>
            <a:custGeom>
              <a:avLst/>
              <a:gdLst/>
              <a:ahLst/>
              <a:cxnLst/>
              <a:rect l="l" t="t" r="r" b="b"/>
              <a:pathLst>
                <a:path h="203200">
                  <a:moveTo>
                    <a:pt x="0" y="0"/>
                  </a:moveTo>
                  <a:lnTo>
                    <a:pt x="0" y="203111"/>
                  </a:lnTo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5806441" y="7035962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50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5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6" name="object 146"/>
          <p:cNvSpPr txBox="1"/>
          <p:nvPr/>
        </p:nvSpPr>
        <p:spPr>
          <a:xfrm>
            <a:off x="5371081" y="6412591"/>
            <a:ext cx="104140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latin typeface="Calibri"/>
                <a:cs typeface="Calibri"/>
              </a:rPr>
              <a:t>Practitioners </a:t>
            </a:r>
            <a:r>
              <a:rPr sz="1000" i="1" dirty="0">
                <a:latin typeface="Calibri"/>
                <a:cs typeface="Calibri"/>
              </a:rPr>
              <a:t>Exploring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theatre </a:t>
            </a:r>
            <a:r>
              <a:rPr sz="1000" i="1" dirty="0">
                <a:latin typeface="Calibri"/>
                <a:cs typeface="Calibri"/>
              </a:rPr>
              <a:t>history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and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practice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47" name="object 147"/>
          <p:cNvGrpSpPr/>
          <p:nvPr/>
        </p:nvGrpSpPr>
        <p:grpSpPr>
          <a:xfrm>
            <a:off x="293370" y="5626608"/>
            <a:ext cx="6940550" cy="1581150"/>
            <a:chOff x="293370" y="5626608"/>
            <a:chExt cx="6940550" cy="1581150"/>
          </a:xfrm>
        </p:grpSpPr>
        <p:sp>
          <p:nvSpPr>
            <p:cNvPr id="148" name="object 148"/>
            <p:cNvSpPr/>
            <p:nvPr/>
          </p:nvSpPr>
          <p:spPr>
            <a:xfrm>
              <a:off x="7147940" y="6918579"/>
              <a:ext cx="0" cy="203200"/>
            </a:xfrm>
            <a:custGeom>
              <a:avLst/>
              <a:gdLst/>
              <a:ahLst/>
              <a:cxnLst/>
              <a:rect l="l" t="t" r="r" b="b"/>
              <a:pathLst>
                <a:path h="203200">
                  <a:moveTo>
                    <a:pt x="0" y="0"/>
                  </a:moveTo>
                  <a:lnTo>
                    <a:pt x="0" y="203111"/>
                  </a:lnTo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7062217" y="7035962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50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5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293370" y="5626608"/>
              <a:ext cx="1215390" cy="1241425"/>
            </a:xfrm>
            <a:custGeom>
              <a:avLst/>
              <a:gdLst/>
              <a:ahLst/>
              <a:cxnLst/>
              <a:rect l="l" t="t" r="r" b="b"/>
              <a:pathLst>
                <a:path w="1215390" h="1241425">
                  <a:moveTo>
                    <a:pt x="607695" y="0"/>
                  </a:moveTo>
                  <a:lnTo>
                    <a:pt x="560203" y="1867"/>
                  </a:lnTo>
                  <a:lnTo>
                    <a:pt x="513712" y="7377"/>
                  </a:lnTo>
                  <a:lnTo>
                    <a:pt x="468355" y="16391"/>
                  </a:lnTo>
                  <a:lnTo>
                    <a:pt x="424268" y="28773"/>
                  </a:lnTo>
                  <a:lnTo>
                    <a:pt x="381586" y="44383"/>
                  </a:lnTo>
                  <a:lnTo>
                    <a:pt x="340445" y="63083"/>
                  </a:lnTo>
                  <a:lnTo>
                    <a:pt x="300978" y="84737"/>
                  </a:lnTo>
                  <a:lnTo>
                    <a:pt x="263322" y="109205"/>
                  </a:lnTo>
                  <a:lnTo>
                    <a:pt x="227611" y="136350"/>
                  </a:lnTo>
                  <a:lnTo>
                    <a:pt x="193981" y="166033"/>
                  </a:lnTo>
                  <a:lnTo>
                    <a:pt x="162566" y="198118"/>
                  </a:lnTo>
                  <a:lnTo>
                    <a:pt x="133503" y="232465"/>
                  </a:lnTo>
                  <a:lnTo>
                    <a:pt x="106924" y="268937"/>
                  </a:lnTo>
                  <a:lnTo>
                    <a:pt x="82967" y="307396"/>
                  </a:lnTo>
                  <a:lnTo>
                    <a:pt x="61766" y="347704"/>
                  </a:lnTo>
                  <a:lnTo>
                    <a:pt x="43456" y="389722"/>
                  </a:lnTo>
                  <a:lnTo>
                    <a:pt x="28172" y="433314"/>
                  </a:lnTo>
                  <a:lnTo>
                    <a:pt x="16049" y="478340"/>
                  </a:lnTo>
                  <a:lnTo>
                    <a:pt x="7223" y="524663"/>
                  </a:lnTo>
                  <a:lnTo>
                    <a:pt x="1828" y="572145"/>
                  </a:lnTo>
                  <a:lnTo>
                    <a:pt x="0" y="620649"/>
                  </a:lnTo>
                  <a:lnTo>
                    <a:pt x="1828" y="669152"/>
                  </a:lnTo>
                  <a:lnTo>
                    <a:pt x="7223" y="716634"/>
                  </a:lnTo>
                  <a:lnTo>
                    <a:pt x="16049" y="762957"/>
                  </a:lnTo>
                  <a:lnTo>
                    <a:pt x="28172" y="807983"/>
                  </a:lnTo>
                  <a:lnTo>
                    <a:pt x="43456" y="851575"/>
                  </a:lnTo>
                  <a:lnTo>
                    <a:pt x="61766" y="893593"/>
                  </a:lnTo>
                  <a:lnTo>
                    <a:pt x="82967" y="933901"/>
                  </a:lnTo>
                  <a:lnTo>
                    <a:pt x="106924" y="972360"/>
                  </a:lnTo>
                  <a:lnTo>
                    <a:pt x="133503" y="1008832"/>
                  </a:lnTo>
                  <a:lnTo>
                    <a:pt x="162566" y="1043179"/>
                  </a:lnTo>
                  <a:lnTo>
                    <a:pt x="193981" y="1075264"/>
                  </a:lnTo>
                  <a:lnTo>
                    <a:pt x="227611" y="1104947"/>
                  </a:lnTo>
                  <a:lnTo>
                    <a:pt x="263322" y="1132092"/>
                  </a:lnTo>
                  <a:lnTo>
                    <a:pt x="300978" y="1156560"/>
                  </a:lnTo>
                  <a:lnTo>
                    <a:pt x="340445" y="1178214"/>
                  </a:lnTo>
                  <a:lnTo>
                    <a:pt x="381586" y="1196914"/>
                  </a:lnTo>
                  <a:lnTo>
                    <a:pt x="424268" y="1212524"/>
                  </a:lnTo>
                  <a:lnTo>
                    <a:pt x="468355" y="1224906"/>
                  </a:lnTo>
                  <a:lnTo>
                    <a:pt x="513712" y="1233920"/>
                  </a:lnTo>
                  <a:lnTo>
                    <a:pt x="560203" y="1239430"/>
                  </a:lnTo>
                  <a:lnTo>
                    <a:pt x="607695" y="1241298"/>
                  </a:lnTo>
                  <a:lnTo>
                    <a:pt x="655186" y="1239430"/>
                  </a:lnTo>
                  <a:lnTo>
                    <a:pt x="701677" y="1233920"/>
                  </a:lnTo>
                  <a:lnTo>
                    <a:pt x="747034" y="1224906"/>
                  </a:lnTo>
                  <a:lnTo>
                    <a:pt x="791121" y="1212524"/>
                  </a:lnTo>
                  <a:lnTo>
                    <a:pt x="833803" y="1196914"/>
                  </a:lnTo>
                  <a:lnTo>
                    <a:pt x="874944" y="1178214"/>
                  </a:lnTo>
                  <a:lnTo>
                    <a:pt x="914411" y="1156560"/>
                  </a:lnTo>
                  <a:lnTo>
                    <a:pt x="952067" y="1132092"/>
                  </a:lnTo>
                  <a:lnTo>
                    <a:pt x="987778" y="1104947"/>
                  </a:lnTo>
                  <a:lnTo>
                    <a:pt x="1021408" y="1075264"/>
                  </a:lnTo>
                  <a:lnTo>
                    <a:pt x="1052823" y="1043179"/>
                  </a:lnTo>
                  <a:lnTo>
                    <a:pt x="1081886" y="1008832"/>
                  </a:lnTo>
                  <a:lnTo>
                    <a:pt x="1108465" y="972360"/>
                  </a:lnTo>
                  <a:lnTo>
                    <a:pt x="1132422" y="933901"/>
                  </a:lnTo>
                  <a:lnTo>
                    <a:pt x="1153623" y="893593"/>
                  </a:lnTo>
                  <a:lnTo>
                    <a:pt x="1171933" y="851575"/>
                  </a:lnTo>
                  <a:lnTo>
                    <a:pt x="1187217" y="807983"/>
                  </a:lnTo>
                  <a:lnTo>
                    <a:pt x="1199340" y="762957"/>
                  </a:lnTo>
                  <a:lnTo>
                    <a:pt x="1208166" y="716634"/>
                  </a:lnTo>
                  <a:lnTo>
                    <a:pt x="1213561" y="669152"/>
                  </a:lnTo>
                  <a:lnTo>
                    <a:pt x="1215390" y="620649"/>
                  </a:lnTo>
                  <a:lnTo>
                    <a:pt x="1213561" y="572145"/>
                  </a:lnTo>
                  <a:lnTo>
                    <a:pt x="1208166" y="524663"/>
                  </a:lnTo>
                  <a:lnTo>
                    <a:pt x="1199340" y="478340"/>
                  </a:lnTo>
                  <a:lnTo>
                    <a:pt x="1187217" y="433314"/>
                  </a:lnTo>
                  <a:lnTo>
                    <a:pt x="1171933" y="389722"/>
                  </a:lnTo>
                  <a:lnTo>
                    <a:pt x="1153623" y="347704"/>
                  </a:lnTo>
                  <a:lnTo>
                    <a:pt x="1132422" y="307396"/>
                  </a:lnTo>
                  <a:lnTo>
                    <a:pt x="1108465" y="268937"/>
                  </a:lnTo>
                  <a:lnTo>
                    <a:pt x="1081886" y="232465"/>
                  </a:lnTo>
                  <a:lnTo>
                    <a:pt x="1052823" y="198118"/>
                  </a:lnTo>
                  <a:lnTo>
                    <a:pt x="1021408" y="166033"/>
                  </a:lnTo>
                  <a:lnTo>
                    <a:pt x="987778" y="136350"/>
                  </a:lnTo>
                  <a:lnTo>
                    <a:pt x="952067" y="109205"/>
                  </a:lnTo>
                  <a:lnTo>
                    <a:pt x="914411" y="84737"/>
                  </a:lnTo>
                  <a:lnTo>
                    <a:pt x="874944" y="63083"/>
                  </a:lnTo>
                  <a:lnTo>
                    <a:pt x="833803" y="44383"/>
                  </a:lnTo>
                  <a:lnTo>
                    <a:pt x="791121" y="28773"/>
                  </a:lnTo>
                  <a:lnTo>
                    <a:pt x="747034" y="16391"/>
                  </a:lnTo>
                  <a:lnTo>
                    <a:pt x="701677" y="7377"/>
                  </a:lnTo>
                  <a:lnTo>
                    <a:pt x="655186" y="1867"/>
                  </a:lnTo>
                  <a:lnTo>
                    <a:pt x="60769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474726" y="5827014"/>
              <a:ext cx="840740" cy="859790"/>
            </a:xfrm>
            <a:custGeom>
              <a:avLst/>
              <a:gdLst/>
              <a:ahLst/>
              <a:cxnLst/>
              <a:rect l="l" t="t" r="r" b="b"/>
              <a:pathLst>
                <a:path w="840740" h="859790">
                  <a:moveTo>
                    <a:pt x="420243" y="0"/>
                  </a:moveTo>
                  <a:lnTo>
                    <a:pt x="374453" y="2521"/>
                  </a:lnTo>
                  <a:lnTo>
                    <a:pt x="330091" y="9912"/>
                  </a:lnTo>
                  <a:lnTo>
                    <a:pt x="287414" y="21910"/>
                  </a:lnTo>
                  <a:lnTo>
                    <a:pt x="246677" y="38252"/>
                  </a:lnTo>
                  <a:lnTo>
                    <a:pt x="208138" y="58676"/>
                  </a:lnTo>
                  <a:lnTo>
                    <a:pt x="172053" y="82921"/>
                  </a:lnTo>
                  <a:lnTo>
                    <a:pt x="138678" y="110724"/>
                  </a:lnTo>
                  <a:lnTo>
                    <a:pt x="108269" y="141822"/>
                  </a:lnTo>
                  <a:lnTo>
                    <a:pt x="81082" y="175954"/>
                  </a:lnTo>
                  <a:lnTo>
                    <a:pt x="57375" y="212857"/>
                  </a:lnTo>
                  <a:lnTo>
                    <a:pt x="37404" y="252270"/>
                  </a:lnTo>
                  <a:lnTo>
                    <a:pt x="21424" y="293929"/>
                  </a:lnTo>
                  <a:lnTo>
                    <a:pt x="9692" y="337573"/>
                  </a:lnTo>
                  <a:lnTo>
                    <a:pt x="2465" y="382940"/>
                  </a:lnTo>
                  <a:lnTo>
                    <a:pt x="0" y="429768"/>
                  </a:lnTo>
                  <a:lnTo>
                    <a:pt x="2465" y="476595"/>
                  </a:lnTo>
                  <a:lnTo>
                    <a:pt x="9692" y="521962"/>
                  </a:lnTo>
                  <a:lnTo>
                    <a:pt x="21424" y="565606"/>
                  </a:lnTo>
                  <a:lnTo>
                    <a:pt x="37404" y="607265"/>
                  </a:lnTo>
                  <a:lnTo>
                    <a:pt x="57375" y="646678"/>
                  </a:lnTo>
                  <a:lnTo>
                    <a:pt x="81082" y="683581"/>
                  </a:lnTo>
                  <a:lnTo>
                    <a:pt x="108269" y="717713"/>
                  </a:lnTo>
                  <a:lnTo>
                    <a:pt x="138678" y="748811"/>
                  </a:lnTo>
                  <a:lnTo>
                    <a:pt x="172053" y="776614"/>
                  </a:lnTo>
                  <a:lnTo>
                    <a:pt x="208138" y="800859"/>
                  </a:lnTo>
                  <a:lnTo>
                    <a:pt x="246677" y="821283"/>
                  </a:lnTo>
                  <a:lnTo>
                    <a:pt x="287414" y="837625"/>
                  </a:lnTo>
                  <a:lnTo>
                    <a:pt x="330091" y="849623"/>
                  </a:lnTo>
                  <a:lnTo>
                    <a:pt x="374453" y="857014"/>
                  </a:lnTo>
                  <a:lnTo>
                    <a:pt x="420243" y="859536"/>
                  </a:lnTo>
                  <a:lnTo>
                    <a:pt x="466032" y="857014"/>
                  </a:lnTo>
                  <a:lnTo>
                    <a:pt x="510394" y="849623"/>
                  </a:lnTo>
                  <a:lnTo>
                    <a:pt x="553071" y="837625"/>
                  </a:lnTo>
                  <a:lnTo>
                    <a:pt x="593808" y="821283"/>
                  </a:lnTo>
                  <a:lnTo>
                    <a:pt x="632347" y="800859"/>
                  </a:lnTo>
                  <a:lnTo>
                    <a:pt x="668432" y="776614"/>
                  </a:lnTo>
                  <a:lnTo>
                    <a:pt x="701807" y="748811"/>
                  </a:lnTo>
                  <a:lnTo>
                    <a:pt x="732216" y="717713"/>
                  </a:lnTo>
                  <a:lnTo>
                    <a:pt x="759403" y="683581"/>
                  </a:lnTo>
                  <a:lnTo>
                    <a:pt x="783110" y="646678"/>
                  </a:lnTo>
                  <a:lnTo>
                    <a:pt x="803081" y="607265"/>
                  </a:lnTo>
                  <a:lnTo>
                    <a:pt x="819061" y="565606"/>
                  </a:lnTo>
                  <a:lnTo>
                    <a:pt x="830793" y="521962"/>
                  </a:lnTo>
                  <a:lnTo>
                    <a:pt x="838020" y="476595"/>
                  </a:lnTo>
                  <a:lnTo>
                    <a:pt x="840486" y="429768"/>
                  </a:lnTo>
                  <a:lnTo>
                    <a:pt x="838020" y="382940"/>
                  </a:lnTo>
                  <a:lnTo>
                    <a:pt x="830793" y="337573"/>
                  </a:lnTo>
                  <a:lnTo>
                    <a:pt x="819061" y="293929"/>
                  </a:lnTo>
                  <a:lnTo>
                    <a:pt x="803081" y="252270"/>
                  </a:lnTo>
                  <a:lnTo>
                    <a:pt x="783110" y="212857"/>
                  </a:lnTo>
                  <a:lnTo>
                    <a:pt x="759403" y="175954"/>
                  </a:lnTo>
                  <a:lnTo>
                    <a:pt x="732216" y="141822"/>
                  </a:lnTo>
                  <a:lnTo>
                    <a:pt x="701807" y="110724"/>
                  </a:lnTo>
                  <a:lnTo>
                    <a:pt x="668432" y="82921"/>
                  </a:lnTo>
                  <a:lnTo>
                    <a:pt x="632347" y="58676"/>
                  </a:lnTo>
                  <a:lnTo>
                    <a:pt x="593808" y="38252"/>
                  </a:lnTo>
                  <a:lnTo>
                    <a:pt x="553071" y="21910"/>
                  </a:lnTo>
                  <a:lnTo>
                    <a:pt x="510394" y="9912"/>
                  </a:lnTo>
                  <a:lnTo>
                    <a:pt x="466032" y="2521"/>
                  </a:lnTo>
                  <a:lnTo>
                    <a:pt x="4202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2" name="object 152"/>
          <p:cNvSpPr txBox="1"/>
          <p:nvPr/>
        </p:nvSpPr>
        <p:spPr>
          <a:xfrm>
            <a:off x="6711469" y="6441422"/>
            <a:ext cx="91376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969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Blood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Brothers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Exploring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set</a:t>
            </a:r>
            <a:r>
              <a:rPr sz="1000" i="1" spc="-20" dirty="0">
                <a:latin typeface="Calibri"/>
                <a:cs typeface="Calibri"/>
              </a:rPr>
              <a:t> text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53" name="object 153"/>
          <p:cNvSpPr txBox="1"/>
          <p:nvPr/>
        </p:nvSpPr>
        <p:spPr>
          <a:xfrm>
            <a:off x="579895" y="5942741"/>
            <a:ext cx="641985" cy="604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ts val="1305"/>
              </a:lnSpc>
              <a:spcBef>
                <a:spcPts val="95"/>
              </a:spcBef>
            </a:pPr>
            <a:r>
              <a:rPr sz="1100" b="1" spc="-20" dirty="0">
                <a:solidFill>
                  <a:srgbClr val="C00000"/>
                </a:solidFill>
                <a:latin typeface="Calibri"/>
                <a:cs typeface="Calibri"/>
              </a:rPr>
              <a:t>GCSE</a:t>
            </a:r>
            <a:endParaRPr sz="1100">
              <a:latin typeface="Calibri"/>
              <a:cs typeface="Calibri"/>
            </a:endParaRPr>
          </a:p>
          <a:p>
            <a:pPr algn="ctr">
              <a:lnSpc>
                <a:spcPts val="1905"/>
              </a:lnSpc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7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11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5"/>
              </a:spcBef>
            </a:pPr>
            <a:r>
              <a:rPr sz="1100" b="1" spc="-20" dirty="0">
                <a:solidFill>
                  <a:srgbClr val="2E5496"/>
                </a:solidFill>
                <a:latin typeface="Calibri"/>
                <a:cs typeface="Calibri"/>
              </a:rPr>
              <a:t>BTEC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54" name="object 154"/>
          <p:cNvGrpSpPr/>
          <p:nvPr/>
        </p:nvGrpSpPr>
        <p:grpSpPr>
          <a:xfrm>
            <a:off x="2033779" y="5167127"/>
            <a:ext cx="171450" cy="340995"/>
            <a:chOff x="2033779" y="5167127"/>
            <a:chExt cx="171450" cy="340995"/>
          </a:xfrm>
        </p:grpSpPr>
        <p:sp>
          <p:nvSpPr>
            <p:cNvPr id="155" name="object 155"/>
            <p:cNvSpPr/>
            <p:nvPr/>
          </p:nvSpPr>
          <p:spPr>
            <a:xfrm>
              <a:off x="2119503" y="5252848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079C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2033779" y="5167127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50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5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0079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7" name="object 157"/>
          <p:cNvSpPr txBox="1"/>
          <p:nvPr/>
        </p:nvSpPr>
        <p:spPr>
          <a:xfrm>
            <a:off x="1660632" y="5481079"/>
            <a:ext cx="91821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C2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Devising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20" dirty="0">
                <a:latin typeface="Calibri"/>
                <a:cs typeface="Calibri"/>
              </a:rPr>
              <a:t>from </a:t>
            </a:r>
            <a:r>
              <a:rPr sz="1000" b="1" dirty="0">
                <a:latin typeface="Calibri"/>
                <a:cs typeface="Calibri"/>
              </a:rPr>
              <a:t>a</a:t>
            </a:r>
            <a:r>
              <a:rPr sz="1000" b="1" spc="-10" dirty="0">
                <a:latin typeface="Calibri"/>
                <a:cs typeface="Calibri"/>
              </a:rPr>
              <a:t> Stimulus </a:t>
            </a:r>
            <a:r>
              <a:rPr sz="1000" i="1" dirty="0">
                <a:latin typeface="Calibri"/>
                <a:cs typeface="Calibri"/>
              </a:rPr>
              <a:t>Development</a:t>
            </a:r>
            <a:r>
              <a:rPr sz="1000" i="1" spc="-55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of</a:t>
            </a:r>
            <a:r>
              <a:rPr sz="1000" i="1" dirty="0">
                <a:latin typeface="Calibri"/>
                <a:cs typeface="Calibri"/>
              </a:rPr>
              <a:t> Creative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Ideas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58" name="object 158"/>
          <p:cNvGrpSpPr/>
          <p:nvPr/>
        </p:nvGrpSpPr>
        <p:grpSpPr>
          <a:xfrm>
            <a:off x="3325369" y="5195321"/>
            <a:ext cx="171450" cy="340995"/>
            <a:chOff x="3325369" y="5195321"/>
            <a:chExt cx="171450" cy="340995"/>
          </a:xfrm>
        </p:grpSpPr>
        <p:sp>
          <p:nvSpPr>
            <p:cNvPr id="159" name="object 159"/>
            <p:cNvSpPr/>
            <p:nvPr/>
          </p:nvSpPr>
          <p:spPr>
            <a:xfrm>
              <a:off x="3411092" y="5281042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079C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3325369" y="5195321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50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5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0079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1" name="object 161"/>
          <p:cNvSpPr txBox="1"/>
          <p:nvPr/>
        </p:nvSpPr>
        <p:spPr>
          <a:xfrm>
            <a:off x="2952264" y="5509347"/>
            <a:ext cx="91821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C2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Devising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20" dirty="0">
                <a:latin typeface="Calibri"/>
                <a:cs typeface="Calibri"/>
              </a:rPr>
              <a:t>from </a:t>
            </a:r>
            <a:r>
              <a:rPr sz="1000" b="1" dirty="0">
                <a:latin typeface="Calibri"/>
                <a:cs typeface="Calibri"/>
              </a:rPr>
              <a:t>a</a:t>
            </a:r>
            <a:r>
              <a:rPr sz="1000" b="1" spc="-10" dirty="0">
                <a:latin typeface="Calibri"/>
                <a:cs typeface="Calibri"/>
              </a:rPr>
              <a:t> Stimulus </a:t>
            </a:r>
            <a:r>
              <a:rPr sz="1000" i="1" dirty="0">
                <a:latin typeface="Calibri"/>
                <a:cs typeface="Calibri"/>
              </a:rPr>
              <a:t>Performance</a:t>
            </a:r>
            <a:r>
              <a:rPr sz="1000" i="1" spc="-60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of</a:t>
            </a:r>
            <a:r>
              <a:rPr sz="1000" i="1" dirty="0">
                <a:latin typeface="Calibri"/>
                <a:cs typeface="Calibri"/>
              </a:rPr>
              <a:t> Devised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Work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62" name="object 162"/>
          <p:cNvGrpSpPr/>
          <p:nvPr/>
        </p:nvGrpSpPr>
        <p:grpSpPr>
          <a:xfrm>
            <a:off x="4677919" y="5189987"/>
            <a:ext cx="171450" cy="340995"/>
            <a:chOff x="4677919" y="5189987"/>
            <a:chExt cx="171450" cy="340995"/>
          </a:xfrm>
        </p:grpSpPr>
        <p:sp>
          <p:nvSpPr>
            <p:cNvPr id="163" name="object 163"/>
            <p:cNvSpPr/>
            <p:nvPr/>
          </p:nvSpPr>
          <p:spPr>
            <a:xfrm>
              <a:off x="4763642" y="5275708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079C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4677919" y="5189987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50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5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0079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5" name="object 165"/>
          <p:cNvSpPr txBox="1"/>
          <p:nvPr/>
        </p:nvSpPr>
        <p:spPr>
          <a:xfrm>
            <a:off x="4304122" y="5503777"/>
            <a:ext cx="918844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C3</a:t>
            </a:r>
            <a:r>
              <a:rPr sz="1000" b="1" spc="-10" dirty="0">
                <a:latin typeface="Calibri"/>
                <a:cs typeface="Calibri"/>
              </a:rPr>
              <a:t> Designing </a:t>
            </a:r>
            <a:r>
              <a:rPr sz="1000" b="1" dirty="0">
                <a:latin typeface="Calibri"/>
                <a:cs typeface="Calibri"/>
              </a:rPr>
              <a:t>around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</a:t>
            </a:r>
            <a:r>
              <a:rPr sz="1000" b="1" spc="-10" dirty="0">
                <a:latin typeface="Calibri"/>
                <a:cs typeface="Calibri"/>
              </a:rPr>
              <a:t> brief </a:t>
            </a:r>
            <a:r>
              <a:rPr sz="1000" i="1" dirty="0">
                <a:latin typeface="Calibri"/>
                <a:cs typeface="Calibri"/>
              </a:rPr>
              <a:t>Responding</a:t>
            </a:r>
            <a:r>
              <a:rPr sz="1000" i="1" spc="-4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to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an</a:t>
            </a:r>
            <a:r>
              <a:rPr sz="1000" i="1" dirty="0">
                <a:latin typeface="Calibri"/>
                <a:cs typeface="Calibri"/>
              </a:rPr>
              <a:t> external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Stimulus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66" name="object 166"/>
          <p:cNvGrpSpPr/>
          <p:nvPr/>
        </p:nvGrpSpPr>
        <p:grpSpPr>
          <a:xfrm>
            <a:off x="5822443" y="5195321"/>
            <a:ext cx="171450" cy="340995"/>
            <a:chOff x="5822443" y="5195321"/>
            <a:chExt cx="171450" cy="340995"/>
          </a:xfrm>
        </p:grpSpPr>
        <p:sp>
          <p:nvSpPr>
            <p:cNvPr id="167" name="object 167"/>
            <p:cNvSpPr/>
            <p:nvPr/>
          </p:nvSpPr>
          <p:spPr>
            <a:xfrm>
              <a:off x="5908167" y="5281042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079C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5822443" y="5195321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50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5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0079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9" name="object 169"/>
          <p:cNvSpPr txBox="1"/>
          <p:nvPr/>
        </p:nvSpPr>
        <p:spPr>
          <a:xfrm>
            <a:off x="5511424" y="5509347"/>
            <a:ext cx="84137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9850" algn="just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C3</a:t>
            </a:r>
            <a:r>
              <a:rPr sz="1000" b="1" spc="-10" dirty="0">
                <a:latin typeface="Calibri"/>
                <a:cs typeface="Calibri"/>
              </a:rPr>
              <a:t> Designing </a:t>
            </a:r>
            <a:r>
              <a:rPr sz="1000" b="1" dirty="0">
                <a:latin typeface="Calibri"/>
                <a:cs typeface="Calibri"/>
              </a:rPr>
              <a:t>around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</a:t>
            </a:r>
            <a:r>
              <a:rPr sz="1000" b="1" spc="-10" dirty="0">
                <a:latin typeface="Calibri"/>
                <a:cs typeface="Calibri"/>
              </a:rPr>
              <a:t> brief </a:t>
            </a:r>
            <a:r>
              <a:rPr sz="1000" i="1" dirty="0">
                <a:latin typeface="Calibri"/>
                <a:cs typeface="Calibri"/>
              </a:rPr>
              <a:t>Development</a:t>
            </a:r>
            <a:r>
              <a:rPr sz="1000" i="1" spc="-55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of</a:t>
            </a:r>
            <a:r>
              <a:rPr sz="1000" i="1" dirty="0">
                <a:latin typeface="Calibri"/>
                <a:cs typeface="Calibri"/>
              </a:rPr>
              <a:t> Creative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Ideas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70" name="object 170"/>
          <p:cNvSpPr txBox="1"/>
          <p:nvPr/>
        </p:nvSpPr>
        <p:spPr>
          <a:xfrm>
            <a:off x="7075503" y="5512783"/>
            <a:ext cx="772795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C3</a:t>
            </a:r>
            <a:r>
              <a:rPr sz="1000" b="1" spc="-10" dirty="0">
                <a:latin typeface="Calibri"/>
                <a:cs typeface="Calibri"/>
              </a:rPr>
              <a:t> Designing </a:t>
            </a:r>
            <a:r>
              <a:rPr sz="1000" b="1" dirty="0">
                <a:latin typeface="Calibri"/>
                <a:cs typeface="Calibri"/>
              </a:rPr>
              <a:t>around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</a:t>
            </a:r>
            <a:r>
              <a:rPr sz="1000" b="1" spc="-10" dirty="0">
                <a:latin typeface="Calibri"/>
                <a:cs typeface="Calibri"/>
              </a:rPr>
              <a:t> brief </a:t>
            </a:r>
            <a:r>
              <a:rPr sz="1000" i="1" spc="-10" dirty="0">
                <a:latin typeface="Calibri"/>
                <a:cs typeface="Calibri"/>
              </a:rPr>
              <a:t>Performance, </a:t>
            </a:r>
            <a:r>
              <a:rPr sz="1000" i="1" dirty="0">
                <a:latin typeface="Calibri"/>
                <a:cs typeface="Calibri"/>
              </a:rPr>
              <a:t>Review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spc="-50" dirty="0">
                <a:latin typeface="Calibri"/>
                <a:cs typeface="Calibri"/>
              </a:rPr>
              <a:t>&amp;</a:t>
            </a:r>
            <a:r>
              <a:rPr sz="1000" i="1" spc="-10" dirty="0">
                <a:latin typeface="Calibri"/>
                <a:cs typeface="Calibri"/>
              </a:rPr>
              <a:t> Evaluation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71" name="object 171"/>
          <p:cNvGrpSpPr/>
          <p:nvPr/>
        </p:nvGrpSpPr>
        <p:grpSpPr>
          <a:xfrm>
            <a:off x="1203197" y="5001767"/>
            <a:ext cx="6333490" cy="538480"/>
            <a:chOff x="1203197" y="5001767"/>
            <a:chExt cx="6333490" cy="538480"/>
          </a:xfrm>
        </p:grpSpPr>
        <p:sp>
          <p:nvSpPr>
            <p:cNvPr id="172" name="object 172"/>
            <p:cNvSpPr/>
            <p:nvPr/>
          </p:nvSpPr>
          <p:spPr>
            <a:xfrm>
              <a:off x="7450455" y="5284852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079C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7364730" y="5199129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50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5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0079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4" name="object 17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03197" y="5001767"/>
              <a:ext cx="249911" cy="283099"/>
            </a:xfrm>
            <a:prstGeom prst="rect">
              <a:avLst/>
            </a:prstGeom>
          </p:spPr>
        </p:pic>
      </p:grpSp>
      <p:sp>
        <p:nvSpPr>
          <p:cNvPr id="175" name="object 175"/>
          <p:cNvSpPr txBox="1"/>
          <p:nvPr/>
        </p:nvSpPr>
        <p:spPr>
          <a:xfrm>
            <a:off x="457089" y="4485559"/>
            <a:ext cx="125476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Evaluating</a:t>
            </a:r>
            <a:r>
              <a:rPr sz="1000" b="1" spc="-4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Live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Theatre </a:t>
            </a:r>
            <a:r>
              <a:rPr sz="1000" i="1" dirty="0">
                <a:latin typeface="Calibri"/>
                <a:cs typeface="Calibri"/>
              </a:rPr>
              <a:t>Developing</a:t>
            </a:r>
            <a:r>
              <a:rPr sz="1000" i="1" spc="-4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critical </a:t>
            </a:r>
            <a:r>
              <a:rPr sz="1000" i="1" dirty="0">
                <a:latin typeface="Calibri"/>
                <a:cs typeface="Calibri"/>
              </a:rPr>
              <a:t>analysis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skills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76" name="object 176"/>
          <p:cNvGrpSpPr/>
          <p:nvPr/>
        </p:nvGrpSpPr>
        <p:grpSpPr>
          <a:xfrm>
            <a:off x="4123182" y="2302764"/>
            <a:ext cx="1214755" cy="1241425"/>
            <a:chOff x="4123182" y="2302764"/>
            <a:chExt cx="1214755" cy="1241425"/>
          </a:xfrm>
        </p:grpSpPr>
        <p:sp>
          <p:nvSpPr>
            <p:cNvPr id="177" name="object 177"/>
            <p:cNvSpPr/>
            <p:nvPr/>
          </p:nvSpPr>
          <p:spPr>
            <a:xfrm>
              <a:off x="4123182" y="2302764"/>
              <a:ext cx="1214755" cy="1241425"/>
            </a:xfrm>
            <a:custGeom>
              <a:avLst/>
              <a:gdLst/>
              <a:ahLst/>
              <a:cxnLst/>
              <a:rect l="l" t="t" r="r" b="b"/>
              <a:pathLst>
                <a:path w="1214754" h="1241425">
                  <a:moveTo>
                    <a:pt x="607314" y="0"/>
                  </a:moveTo>
                  <a:lnTo>
                    <a:pt x="559853" y="1867"/>
                  </a:lnTo>
                  <a:lnTo>
                    <a:pt x="513391" y="7377"/>
                  </a:lnTo>
                  <a:lnTo>
                    <a:pt x="468063" y="16391"/>
                  </a:lnTo>
                  <a:lnTo>
                    <a:pt x="424004" y="28773"/>
                  </a:lnTo>
                  <a:lnTo>
                    <a:pt x="381349" y="44383"/>
                  </a:lnTo>
                  <a:lnTo>
                    <a:pt x="340234" y="63083"/>
                  </a:lnTo>
                  <a:lnTo>
                    <a:pt x="300792" y="84737"/>
                  </a:lnTo>
                  <a:lnTo>
                    <a:pt x="263159" y="109205"/>
                  </a:lnTo>
                  <a:lnTo>
                    <a:pt x="227471" y="136350"/>
                  </a:lnTo>
                  <a:lnTo>
                    <a:pt x="193862" y="166033"/>
                  </a:lnTo>
                  <a:lnTo>
                    <a:pt x="162467" y="198118"/>
                  </a:lnTo>
                  <a:lnTo>
                    <a:pt x="133421" y="232465"/>
                  </a:lnTo>
                  <a:lnTo>
                    <a:pt x="106859" y="268937"/>
                  </a:lnTo>
                  <a:lnTo>
                    <a:pt x="82916" y="307396"/>
                  </a:lnTo>
                  <a:lnTo>
                    <a:pt x="61728" y="347704"/>
                  </a:lnTo>
                  <a:lnTo>
                    <a:pt x="43429" y="389722"/>
                  </a:lnTo>
                  <a:lnTo>
                    <a:pt x="28155" y="433314"/>
                  </a:lnTo>
                  <a:lnTo>
                    <a:pt x="16039" y="478340"/>
                  </a:lnTo>
                  <a:lnTo>
                    <a:pt x="7218" y="524663"/>
                  </a:lnTo>
                  <a:lnTo>
                    <a:pt x="1827" y="572145"/>
                  </a:lnTo>
                  <a:lnTo>
                    <a:pt x="0" y="620649"/>
                  </a:lnTo>
                  <a:lnTo>
                    <a:pt x="1827" y="669152"/>
                  </a:lnTo>
                  <a:lnTo>
                    <a:pt x="7218" y="716634"/>
                  </a:lnTo>
                  <a:lnTo>
                    <a:pt x="16039" y="762957"/>
                  </a:lnTo>
                  <a:lnTo>
                    <a:pt x="28155" y="807983"/>
                  </a:lnTo>
                  <a:lnTo>
                    <a:pt x="43429" y="851575"/>
                  </a:lnTo>
                  <a:lnTo>
                    <a:pt x="61728" y="893593"/>
                  </a:lnTo>
                  <a:lnTo>
                    <a:pt x="82916" y="933901"/>
                  </a:lnTo>
                  <a:lnTo>
                    <a:pt x="106859" y="972360"/>
                  </a:lnTo>
                  <a:lnTo>
                    <a:pt x="133421" y="1008832"/>
                  </a:lnTo>
                  <a:lnTo>
                    <a:pt x="162467" y="1043179"/>
                  </a:lnTo>
                  <a:lnTo>
                    <a:pt x="193862" y="1075264"/>
                  </a:lnTo>
                  <a:lnTo>
                    <a:pt x="227471" y="1104947"/>
                  </a:lnTo>
                  <a:lnTo>
                    <a:pt x="263159" y="1132092"/>
                  </a:lnTo>
                  <a:lnTo>
                    <a:pt x="300792" y="1156560"/>
                  </a:lnTo>
                  <a:lnTo>
                    <a:pt x="340234" y="1178214"/>
                  </a:lnTo>
                  <a:lnTo>
                    <a:pt x="381349" y="1196914"/>
                  </a:lnTo>
                  <a:lnTo>
                    <a:pt x="424004" y="1212524"/>
                  </a:lnTo>
                  <a:lnTo>
                    <a:pt x="468063" y="1224906"/>
                  </a:lnTo>
                  <a:lnTo>
                    <a:pt x="513391" y="1233920"/>
                  </a:lnTo>
                  <a:lnTo>
                    <a:pt x="559853" y="1239430"/>
                  </a:lnTo>
                  <a:lnTo>
                    <a:pt x="607314" y="1241298"/>
                  </a:lnTo>
                  <a:lnTo>
                    <a:pt x="654774" y="1239430"/>
                  </a:lnTo>
                  <a:lnTo>
                    <a:pt x="701236" y="1233920"/>
                  </a:lnTo>
                  <a:lnTo>
                    <a:pt x="746564" y="1224906"/>
                  </a:lnTo>
                  <a:lnTo>
                    <a:pt x="790623" y="1212524"/>
                  </a:lnTo>
                  <a:lnTo>
                    <a:pt x="833278" y="1196914"/>
                  </a:lnTo>
                  <a:lnTo>
                    <a:pt x="874393" y="1178214"/>
                  </a:lnTo>
                  <a:lnTo>
                    <a:pt x="913835" y="1156560"/>
                  </a:lnTo>
                  <a:lnTo>
                    <a:pt x="951468" y="1132092"/>
                  </a:lnTo>
                  <a:lnTo>
                    <a:pt x="987156" y="1104947"/>
                  </a:lnTo>
                  <a:lnTo>
                    <a:pt x="1020765" y="1075264"/>
                  </a:lnTo>
                  <a:lnTo>
                    <a:pt x="1052160" y="1043179"/>
                  </a:lnTo>
                  <a:lnTo>
                    <a:pt x="1081206" y="1008832"/>
                  </a:lnTo>
                  <a:lnTo>
                    <a:pt x="1107768" y="972360"/>
                  </a:lnTo>
                  <a:lnTo>
                    <a:pt x="1131711" y="933901"/>
                  </a:lnTo>
                  <a:lnTo>
                    <a:pt x="1152899" y="893593"/>
                  </a:lnTo>
                  <a:lnTo>
                    <a:pt x="1171198" y="851575"/>
                  </a:lnTo>
                  <a:lnTo>
                    <a:pt x="1186472" y="807983"/>
                  </a:lnTo>
                  <a:lnTo>
                    <a:pt x="1198588" y="762957"/>
                  </a:lnTo>
                  <a:lnTo>
                    <a:pt x="1207409" y="716634"/>
                  </a:lnTo>
                  <a:lnTo>
                    <a:pt x="1212800" y="669152"/>
                  </a:lnTo>
                  <a:lnTo>
                    <a:pt x="1214628" y="620649"/>
                  </a:lnTo>
                  <a:lnTo>
                    <a:pt x="1212800" y="572145"/>
                  </a:lnTo>
                  <a:lnTo>
                    <a:pt x="1207409" y="524663"/>
                  </a:lnTo>
                  <a:lnTo>
                    <a:pt x="1198588" y="478340"/>
                  </a:lnTo>
                  <a:lnTo>
                    <a:pt x="1186472" y="433314"/>
                  </a:lnTo>
                  <a:lnTo>
                    <a:pt x="1171198" y="389722"/>
                  </a:lnTo>
                  <a:lnTo>
                    <a:pt x="1152899" y="347704"/>
                  </a:lnTo>
                  <a:lnTo>
                    <a:pt x="1131711" y="307396"/>
                  </a:lnTo>
                  <a:lnTo>
                    <a:pt x="1107768" y="268937"/>
                  </a:lnTo>
                  <a:lnTo>
                    <a:pt x="1081206" y="232465"/>
                  </a:lnTo>
                  <a:lnTo>
                    <a:pt x="1052160" y="198118"/>
                  </a:lnTo>
                  <a:lnTo>
                    <a:pt x="1020765" y="166033"/>
                  </a:lnTo>
                  <a:lnTo>
                    <a:pt x="987156" y="136350"/>
                  </a:lnTo>
                  <a:lnTo>
                    <a:pt x="951468" y="109205"/>
                  </a:lnTo>
                  <a:lnTo>
                    <a:pt x="913835" y="84737"/>
                  </a:lnTo>
                  <a:lnTo>
                    <a:pt x="874393" y="63083"/>
                  </a:lnTo>
                  <a:lnTo>
                    <a:pt x="833278" y="44383"/>
                  </a:lnTo>
                  <a:lnTo>
                    <a:pt x="790623" y="28773"/>
                  </a:lnTo>
                  <a:lnTo>
                    <a:pt x="746564" y="16391"/>
                  </a:lnTo>
                  <a:lnTo>
                    <a:pt x="701236" y="7377"/>
                  </a:lnTo>
                  <a:lnTo>
                    <a:pt x="654774" y="1867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4303776" y="2503170"/>
              <a:ext cx="841375" cy="859155"/>
            </a:xfrm>
            <a:custGeom>
              <a:avLst/>
              <a:gdLst/>
              <a:ahLst/>
              <a:cxnLst/>
              <a:rect l="l" t="t" r="r" b="b"/>
              <a:pathLst>
                <a:path w="841375" h="859154">
                  <a:moveTo>
                    <a:pt x="420623" y="0"/>
                  </a:moveTo>
                  <a:lnTo>
                    <a:pt x="374791" y="2519"/>
                  </a:lnTo>
                  <a:lnTo>
                    <a:pt x="330389" y="9903"/>
                  </a:lnTo>
                  <a:lnTo>
                    <a:pt x="287672" y="21890"/>
                  </a:lnTo>
                  <a:lnTo>
                    <a:pt x="246899" y="38217"/>
                  </a:lnTo>
                  <a:lnTo>
                    <a:pt x="208325" y="58623"/>
                  </a:lnTo>
                  <a:lnTo>
                    <a:pt x="172207" y="82845"/>
                  </a:lnTo>
                  <a:lnTo>
                    <a:pt x="138801" y="110623"/>
                  </a:lnTo>
                  <a:lnTo>
                    <a:pt x="108365" y="141693"/>
                  </a:lnTo>
                  <a:lnTo>
                    <a:pt x="81154" y="175795"/>
                  </a:lnTo>
                  <a:lnTo>
                    <a:pt x="57426" y="212665"/>
                  </a:lnTo>
                  <a:lnTo>
                    <a:pt x="37437" y="252043"/>
                  </a:lnTo>
                  <a:lnTo>
                    <a:pt x="21443" y="293666"/>
                  </a:lnTo>
                  <a:lnTo>
                    <a:pt x="9701" y="337272"/>
                  </a:lnTo>
                  <a:lnTo>
                    <a:pt x="2468" y="382599"/>
                  </a:lnTo>
                  <a:lnTo>
                    <a:pt x="0" y="429387"/>
                  </a:lnTo>
                  <a:lnTo>
                    <a:pt x="2468" y="476174"/>
                  </a:lnTo>
                  <a:lnTo>
                    <a:pt x="9701" y="521501"/>
                  </a:lnTo>
                  <a:lnTo>
                    <a:pt x="21443" y="565107"/>
                  </a:lnTo>
                  <a:lnTo>
                    <a:pt x="37437" y="606730"/>
                  </a:lnTo>
                  <a:lnTo>
                    <a:pt x="57426" y="646108"/>
                  </a:lnTo>
                  <a:lnTo>
                    <a:pt x="81154" y="682978"/>
                  </a:lnTo>
                  <a:lnTo>
                    <a:pt x="108365" y="717080"/>
                  </a:lnTo>
                  <a:lnTo>
                    <a:pt x="138801" y="748150"/>
                  </a:lnTo>
                  <a:lnTo>
                    <a:pt x="172207" y="775928"/>
                  </a:lnTo>
                  <a:lnTo>
                    <a:pt x="208325" y="800150"/>
                  </a:lnTo>
                  <a:lnTo>
                    <a:pt x="246899" y="820556"/>
                  </a:lnTo>
                  <a:lnTo>
                    <a:pt x="287672" y="836883"/>
                  </a:lnTo>
                  <a:lnTo>
                    <a:pt x="330389" y="848870"/>
                  </a:lnTo>
                  <a:lnTo>
                    <a:pt x="374791" y="856254"/>
                  </a:lnTo>
                  <a:lnTo>
                    <a:pt x="420623" y="858774"/>
                  </a:lnTo>
                  <a:lnTo>
                    <a:pt x="466456" y="856254"/>
                  </a:lnTo>
                  <a:lnTo>
                    <a:pt x="510858" y="848870"/>
                  </a:lnTo>
                  <a:lnTo>
                    <a:pt x="553575" y="836883"/>
                  </a:lnTo>
                  <a:lnTo>
                    <a:pt x="594348" y="820556"/>
                  </a:lnTo>
                  <a:lnTo>
                    <a:pt x="632922" y="800150"/>
                  </a:lnTo>
                  <a:lnTo>
                    <a:pt x="669040" y="775928"/>
                  </a:lnTo>
                  <a:lnTo>
                    <a:pt x="702446" y="748150"/>
                  </a:lnTo>
                  <a:lnTo>
                    <a:pt x="732882" y="717080"/>
                  </a:lnTo>
                  <a:lnTo>
                    <a:pt x="760093" y="682978"/>
                  </a:lnTo>
                  <a:lnTo>
                    <a:pt x="783821" y="646108"/>
                  </a:lnTo>
                  <a:lnTo>
                    <a:pt x="803810" y="606730"/>
                  </a:lnTo>
                  <a:lnTo>
                    <a:pt x="819804" y="565107"/>
                  </a:lnTo>
                  <a:lnTo>
                    <a:pt x="831546" y="521501"/>
                  </a:lnTo>
                  <a:lnTo>
                    <a:pt x="838779" y="476174"/>
                  </a:lnTo>
                  <a:lnTo>
                    <a:pt x="841247" y="429387"/>
                  </a:lnTo>
                  <a:lnTo>
                    <a:pt x="838779" y="382599"/>
                  </a:lnTo>
                  <a:lnTo>
                    <a:pt x="831546" y="337272"/>
                  </a:lnTo>
                  <a:lnTo>
                    <a:pt x="819804" y="293666"/>
                  </a:lnTo>
                  <a:lnTo>
                    <a:pt x="803810" y="252043"/>
                  </a:lnTo>
                  <a:lnTo>
                    <a:pt x="783821" y="212665"/>
                  </a:lnTo>
                  <a:lnTo>
                    <a:pt x="760093" y="175795"/>
                  </a:lnTo>
                  <a:lnTo>
                    <a:pt x="732882" y="141693"/>
                  </a:lnTo>
                  <a:lnTo>
                    <a:pt x="702446" y="110623"/>
                  </a:lnTo>
                  <a:lnTo>
                    <a:pt x="669040" y="82845"/>
                  </a:lnTo>
                  <a:lnTo>
                    <a:pt x="632922" y="58623"/>
                  </a:lnTo>
                  <a:lnTo>
                    <a:pt x="594348" y="38217"/>
                  </a:lnTo>
                  <a:lnTo>
                    <a:pt x="553575" y="21890"/>
                  </a:lnTo>
                  <a:lnTo>
                    <a:pt x="510858" y="9903"/>
                  </a:lnTo>
                  <a:lnTo>
                    <a:pt x="466456" y="2519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9" name="object 179"/>
          <p:cNvSpPr txBox="1"/>
          <p:nvPr/>
        </p:nvSpPr>
        <p:spPr>
          <a:xfrm>
            <a:off x="4408050" y="2622099"/>
            <a:ext cx="641985" cy="608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7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13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5"/>
              </a:spcBef>
            </a:pPr>
            <a:r>
              <a:rPr sz="1100" b="1" spc="-10" dirty="0">
                <a:solidFill>
                  <a:srgbClr val="6F2F9F"/>
                </a:solidFill>
                <a:latin typeface="Calibri"/>
                <a:cs typeface="Calibri"/>
              </a:rPr>
              <a:t>EDUQAS</a:t>
            </a:r>
            <a:endParaRPr sz="11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100" b="1" spc="-10" dirty="0">
                <a:solidFill>
                  <a:srgbClr val="6F2F9F"/>
                </a:solidFill>
                <a:latin typeface="Calibri"/>
                <a:cs typeface="Calibri"/>
              </a:rPr>
              <a:t>A-Level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0" name="object 180"/>
          <p:cNvSpPr txBox="1"/>
          <p:nvPr/>
        </p:nvSpPr>
        <p:spPr>
          <a:xfrm>
            <a:off x="8334173" y="2258871"/>
            <a:ext cx="1075055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Acting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/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Design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-50" dirty="0">
                <a:latin typeface="Calibri"/>
                <a:cs typeface="Calibri"/>
              </a:rPr>
              <a:t>/</a:t>
            </a:r>
            <a:r>
              <a:rPr sz="1000" b="1" spc="-10" dirty="0">
                <a:latin typeface="Calibri"/>
                <a:cs typeface="Calibri"/>
              </a:rPr>
              <a:t> Direction </a:t>
            </a:r>
            <a:r>
              <a:rPr sz="1000" i="1" spc="-10" dirty="0">
                <a:latin typeface="Calibri"/>
                <a:cs typeface="Calibri"/>
              </a:rPr>
              <a:t>Understanding</a:t>
            </a:r>
            <a:r>
              <a:rPr sz="1000" i="1" spc="60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key</a:t>
            </a:r>
            <a:r>
              <a:rPr sz="1000" i="1" dirty="0">
                <a:latin typeface="Calibri"/>
                <a:cs typeface="Calibri"/>
              </a:rPr>
              <a:t> features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to</a:t>
            </a:r>
            <a:r>
              <a:rPr sz="1000" i="1" spc="-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underpin creativity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81" name="object 181"/>
          <p:cNvGrpSpPr/>
          <p:nvPr/>
        </p:nvGrpSpPr>
        <p:grpSpPr>
          <a:xfrm>
            <a:off x="7883652" y="2896361"/>
            <a:ext cx="697230" cy="588010"/>
            <a:chOff x="7883652" y="2896361"/>
            <a:chExt cx="697230" cy="588010"/>
          </a:xfrm>
        </p:grpSpPr>
        <p:pic>
          <p:nvPicPr>
            <p:cNvPr id="182" name="object 18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349234" y="2896361"/>
              <a:ext cx="231321" cy="302331"/>
            </a:xfrm>
            <a:prstGeom prst="rect">
              <a:avLst/>
            </a:prstGeom>
          </p:spPr>
        </p:pic>
        <p:sp>
          <p:nvSpPr>
            <p:cNvPr id="183" name="object 183"/>
            <p:cNvSpPr/>
            <p:nvPr/>
          </p:nvSpPr>
          <p:spPr>
            <a:xfrm>
              <a:off x="7912227" y="3220589"/>
              <a:ext cx="113664" cy="235585"/>
            </a:xfrm>
            <a:custGeom>
              <a:avLst/>
              <a:gdLst/>
              <a:ahLst/>
              <a:cxnLst/>
              <a:rect l="l" t="t" r="r" b="b"/>
              <a:pathLst>
                <a:path w="113665" h="235585">
                  <a:moveTo>
                    <a:pt x="0" y="235076"/>
                  </a:moveTo>
                  <a:lnTo>
                    <a:pt x="113157" y="0"/>
                  </a:lnTo>
                </a:path>
              </a:pathLst>
            </a:custGeom>
            <a:ln w="57150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4" name="object 18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939661" y="3134873"/>
              <a:ext cx="171450" cy="171450"/>
            </a:xfrm>
            <a:prstGeom prst="rect">
              <a:avLst/>
            </a:prstGeom>
          </p:spPr>
        </p:pic>
      </p:grpSp>
      <p:sp>
        <p:nvSpPr>
          <p:cNvPr id="185" name="object 185"/>
          <p:cNvSpPr txBox="1"/>
          <p:nvPr/>
        </p:nvSpPr>
        <p:spPr>
          <a:xfrm>
            <a:off x="7031658" y="3431159"/>
            <a:ext cx="91313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C3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–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Study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of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Set</a:t>
            </a:r>
            <a:r>
              <a:rPr sz="1000" b="1" dirty="0">
                <a:latin typeface="Calibri"/>
                <a:cs typeface="Calibri"/>
              </a:rPr>
              <a:t> Text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-50" dirty="0">
                <a:latin typeface="Calibri"/>
                <a:cs typeface="Calibri"/>
              </a:rPr>
              <a:t>1</a:t>
            </a:r>
            <a:endParaRPr sz="1000">
              <a:latin typeface="Calibri"/>
              <a:cs typeface="Calibri"/>
            </a:endParaRPr>
          </a:p>
          <a:p>
            <a:pPr marL="74295" marR="65405" indent="-1905" algn="ctr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Study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of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the</a:t>
            </a:r>
            <a:r>
              <a:rPr sz="1000" i="1" dirty="0">
                <a:latin typeface="Calibri"/>
                <a:cs typeface="Calibri"/>
              </a:rPr>
              <a:t> Trojan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Women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86" name="object 186"/>
          <p:cNvGrpSpPr/>
          <p:nvPr/>
        </p:nvGrpSpPr>
        <p:grpSpPr>
          <a:xfrm>
            <a:off x="5489447" y="2996189"/>
            <a:ext cx="233679" cy="346075"/>
            <a:chOff x="5489447" y="2996189"/>
            <a:chExt cx="233679" cy="346075"/>
          </a:xfrm>
        </p:grpSpPr>
        <p:sp>
          <p:nvSpPr>
            <p:cNvPr id="187" name="object 187"/>
            <p:cNvSpPr/>
            <p:nvPr/>
          </p:nvSpPr>
          <p:spPr>
            <a:xfrm>
              <a:off x="5518022" y="3081906"/>
              <a:ext cx="119380" cy="231775"/>
            </a:xfrm>
            <a:custGeom>
              <a:avLst/>
              <a:gdLst/>
              <a:ahLst/>
              <a:cxnLst/>
              <a:rect l="l" t="t" r="r" b="b"/>
              <a:pathLst>
                <a:path w="119379" h="231775">
                  <a:moveTo>
                    <a:pt x="0" y="231355"/>
                  </a:moveTo>
                  <a:lnTo>
                    <a:pt x="119329" y="0"/>
                  </a:lnTo>
                </a:path>
              </a:pathLst>
            </a:custGeom>
            <a:ln w="57150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8" name="object 18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551623" y="2996189"/>
              <a:ext cx="171450" cy="171450"/>
            </a:xfrm>
            <a:prstGeom prst="rect">
              <a:avLst/>
            </a:prstGeom>
          </p:spPr>
        </p:pic>
      </p:grpSp>
      <p:sp>
        <p:nvSpPr>
          <p:cNvPr id="189" name="object 189"/>
          <p:cNvSpPr txBox="1"/>
          <p:nvPr/>
        </p:nvSpPr>
        <p:spPr>
          <a:xfrm>
            <a:off x="5045912" y="3303325"/>
            <a:ext cx="1104900" cy="1320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0489" marR="294640" indent="-1905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C1</a:t>
            </a:r>
            <a:r>
              <a:rPr sz="1000" b="1" spc="-10" dirty="0">
                <a:latin typeface="Calibri"/>
                <a:cs typeface="Calibri"/>
              </a:rPr>
              <a:t> Theatre Workshop </a:t>
            </a:r>
            <a:r>
              <a:rPr sz="1000" i="1" spc="-10" dirty="0">
                <a:latin typeface="Calibri"/>
                <a:cs typeface="Calibri"/>
              </a:rPr>
              <a:t>Performance, </a:t>
            </a:r>
            <a:r>
              <a:rPr sz="1000" i="1" dirty="0">
                <a:latin typeface="Calibri"/>
                <a:cs typeface="Calibri"/>
              </a:rPr>
              <a:t>Review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spc="-50" dirty="0">
                <a:latin typeface="Calibri"/>
                <a:cs typeface="Calibri"/>
              </a:rPr>
              <a:t>&amp;</a:t>
            </a:r>
            <a:r>
              <a:rPr sz="1000" i="1" spc="-10" dirty="0">
                <a:latin typeface="Calibri"/>
                <a:cs typeface="Calibri"/>
              </a:rPr>
              <a:t> Evaluation</a:t>
            </a:r>
            <a:endParaRPr sz="100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  <a:spcBef>
                <a:spcPts val="595"/>
              </a:spcBef>
            </a:pPr>
            <a:r>
              <a:rPr sz="1000" b="1" dirty="0">
                <a:latin typeface="Calibri"/>
                <a:cs typeface="Calibri"/>
              </a:rPr>
              <a:t>C3</a:t>
            </a:r>
            <a:r>
              <a:rPr sz="1000" b="1" spc="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–</a:t>
            </a:r>
            <a:r>
              <a:rPr sz="1000" b="1" spc="2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Performance </a:t>
            </a:r>
            <a:r>
              <a:rPr sz="1000" b="1" spc="-25" dirty="0">
                <a:latin typeface="Calibri"/>
                <a:cs typeface="Calibri"/>
              </a:rPr>
              <a:t>of</a:t>
            </a:r>
            <a:r>
              <a:rPr sz="1000" b="1" dirty="0">
                <a:latin typeface="Calibri"/>
                <a:cs typeface="Calibri"/>
              </a:rPr>
              <a:t> Scripted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Scenes </a:t>
            </a:r>
            <a:r>
              <a:rPr sz="1000" i="1" dirty="0">
                <a:latin typeface="Calibri"/>
                <a:cs typeface="Calibri"/>
              </a:rPr>
              <a:t>Dress/Tech</a:t>
            </a:r>
            <a:r>
              <a:rPr sz="1000" i="1" spc="-4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rehearsal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90" name="object 190"/>
          <p:cNvGrpSpPr/>
          <p:nvPr/>
        </p:nvGrpSpPr>
        <p:grpSpPr>
          <a:xfrm>
            <a:off x="6417565" y="2996189"/>
            <a:ext cx="171450" cy="340995"/>
            <a:chOff x="6417565" y="2996189"/>
            <a:chExt cx="171450" cy="340995"/>
          </a:xfrm>
        </p:grpSpPr>
        <p:sp>
          <p:nvSpPr>
            <p:cNvPr id="191" name="object 191"/>
            <p:cNvSpPr/>
            <p:nvPr/>
          </p:nvSpPr>
          <p:spPr>
            <a:xfrm>
              <a:off x="6503288" y="3081910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6417565" y="2996189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50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5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6E2A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3" name="object 193"/>
          <p:cNvSpPr txBox="1"/>
          <p:nvPr/>
        </p:nvSpPr>
        <p:spPr>
          <a:xfrm>
            <a:off x="6162727" y="3309858"/>
            <a:ext cx="679450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C1</a:t>
            </a:r>
            <a:r>
              <a:rPr sz="1000" b="1" spc="-10" dirty="0">
                <a:latin typeface="Calibri"/>
                <a:cs typeface="Calibri"/>
              </a:rPr>
              <a:t> Theatre Workshop </a:t>
            </a:r>
            <a:r>
              <a:rPr sz="1000" i="1" dirty="0">
                <a:latin typeface="Calibri"/>
                <a:cs typeface="Calibri"/>
              </a:rPr>
              <a:t>Response</a:t>
            </a:r>
            <a:r>
              <a:rPr sz="1000" i="1" spc="-40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to</a:t>
            </a:r>
            <a:r>
              <a:rPr sz="1000" i="1" dirty="0">
                <a:latin typeface="Calibri"/>
                <a:cs typeface="Calibri"/>
              </a:rPr>
              <a:t> stimulus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and</a:t>
            </a:r>
            <a:r>
              <a:rPr sz="1000" i="1" spc="-10" dirty="0">
                <a:latin typeface="Calibri"/>
                <a:cs typeface="Calibri"/>
              </a:rPr>
              <a:t> research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94" name="object 194"/>
          <p:cNvGrpSpPr/>
          <p:nvPr/>
        </p:nvGrpSpPr>
        <p:grpSpPr>
          <a:xfrm>
            <a:off x="5987797" y="2547366"/>
            <a:ext cx="1644650" cy="323215"/>
            <a:chOff x="5987797" y="2547366"/>
            <a:chExt cx="1644650" cy="323215"/>
          </a:xfrm>
        </p:grpSpPr>
        <p:sp>
          <p:nvSpPr>
            <p:cNvPr id="195" name="object 195"/>
            <p:cNvSpPr/>
            <p:nvPr/>
          </p:nvSpPr>
          <p:spPr>
            <a:xfrm>
              <a:off x="6073521" y="2575941"/>
              <a:ext cx="0" cy="203200"/>
            </a:xfrm>
            <a:custGeom>
              <a:avLst/>
              <a:gdLst/>
              <a:ahLst/>
              <a:cxnLst/>
              <a:rect l="l" t="t" r="r" b="b"/>
              <a:pathLst>
                <a:path h="203200">
                  <a:moveTo>
                    <a:pt x="0" y="0"/>
                  </a:moveTo>
                  <a:lnTo>
                    <a:pt x="0" y="203111"/>
                  </a:lnTo>
                </a:path>
              </a:pathLst>
            </a:custGeom>
            <a:ln w="57150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5987797" y="2693325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6E2A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7546466" y="2581275"/>
              <a:ext cx="0" cy="203200"/>
            </a:xfrm>
            <a:custGeom>
              <a:avLst/>
              <a:gdLst/>
              <a:ahLst/>
              <a:cxnLst/>
              <a:rect l="l" t="t" r="r" b="b"/>
              <a:pathLst>
                <a:path h="203200">
                  <a:moveTo>
                    <a:pt x="0" y="0"/>
                  </a:moveTo>
                  <a:lnTo>
                    <a:pt x="0" y="203111"/>
                  </a:lnTo>
                </a:path>
              </a:pathLst>
            </a:custGeom>
            <a:ln w="57150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7460741" y="2698658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6E2A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9" name="object 199"/>
          <p:cNvSpPr txBox="1"/>
          <p:nvPr/>
        </p:nvSpPr>
        <p:spPr>
          <a:xfrm>
            <a:off x="5444778" y="1954932"/>
            <a:ext cx="125730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C1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Theatre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Workshop </a:t>
            </a:r>
            <a:r>
              <a:rPr sz="1000" i="1" dirty="0">
                <a:latin typeface="Calibri"/>
                <a:cs typeface="Calibri"/>
              </a:rPr>
              <a:t>Developing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ideas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–</a:t>
            </a:r>
            <a:r>
              <a:rPr sz="1000" i="1" spc="-10" dirty="0">
                <a:latin typeface="Calibri"/>
                <a:cs typeface="Calibri"/>
              </a:rPr>
              <a:t> trial, </a:t>
            </a:r>
            <a:r>
              <a:rPr sz="1000" i="1" dirty="0">
                <a:latin typeface="Calibri"/>
                <a:cs typeface="Calibri"/>
              </a:rPr>
              <a:t>error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and</a:t>
            </a:r>
            <a:r>
              <a:rPr sz="1000" i="1" spc="-10" dirty="0">
                <a:latin typeface="Calibri"/>
                <a:cs typeface="Calibri"/>
              </a:rPr>
              <a:t> refinement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00" name="object 200"/>
          <p:cNvSpPr txBox="1"/>
          <p:nvPr/>
        </p:nvSpPr>
        <p:spPr>
          <a:xfrm>
            <a:off x="6795502" y="1960201"/>
            <a:ext cx="138049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Exploring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Theatre</a:t>
            </a:r>
            <a:r>
              <a:rPr sz="1000" b="1" spc="-4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Makers </a:t>
            </a:r>
            <a:r>
              <a:rPr sz="1000" i="1" dirty="0">
                <a:latin typeface="Calibri"/>
                <a:cs typeface="Calibri"/>
              </a:rPr>
              <a:t>Students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study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range</a:t>
            </a:r>
            <a:r>
              <a:rPr sz="1000" i="1" spc="-25" dirty="0">
                <a:latin typeface="Calibri"/>
                <a:cs typeface="Calibri"/>
              </a:rPr>
              <a:t> of</a:t>
            </a:r>
            <a:r>
              <a:rPr sz="1000" i="1" dirty="0">
                <a:latin typeface="Calibri"/>
                <a:cs typeface="Calibri"/>
              </a:rPr>
              <a:t> practitioners</a:t>
            </a:r>
            <a:r>
              <a:rPr sz="1000" i="1" spc="-4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to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develop </a:t>
            </a:r>
            <a:r>
              <a:rPr sz="1000" i="1" dirty="0">
                <a:latin typeface="Calibri"/>
                <a:cs typeface="Calibri"/>
              </a:rPr>
              <a:t>holistic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knowledge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201" name="object 201"/>
          <p:cNvGrpSpPr/>
          <p:nvPr/>
        </p:nvGrpSpPr>
        <p:grpSpPr>
          <a:xfrm>
            <a:off x="2601469" y="2547366"/>
            <a:ext cx="171450" cy="317500"/>
            <a:chOff x="2601469" y="2547366"/>
            <a:chExt cx="171450" cy="317500"/>
          </a:xfrm>
        </p:grpSpPr>
        <p:sp>
          <p:nvSpPr>
            <p:cNvPr id="202" name="object 202"/>
            <p:cNvSpPr/>
            <p:nvPr/>
          </p:nvSpPr>
          <p:spPr>
            <a:xfrm>
              <a:off x="2687193" y="2575941"/>
              <a:ext cx="0" cy="203200"/>
            </a:xfrm>
            <a:custGeom>
              <a:avLst/>
              <a:gdLst/>
              <a:ahLst/>
              <a:cxnLst/>
              <a:rect l="l" t="t" r="r" b="b"/>
              <a:pathLst>
                <a:path h="203200">
                  <a:moveTo>
                    <a:pt x="0" y="0"/>
                  </a:moveTo>
                  <a:lnTo>
                    <a:pt x="0" y="203111"/>
                  </a:lnTo>
                </a:path>
              </a:pathLst>
            </a:custGeom>
            <a:ln w="57150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2601469" y="2693325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6E2A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4" name="object 204"/>
          <p:cNvSpPr txBox="1"/>
          <p:nvPr/>
        </p:nvSpPr>
        <p:spPr>
          <a:xfrm>
            <a:off x="1725805" y="1951266"/>
            <a:ext cx="118110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1120" marR="63500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C2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Performing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spc="-20" dirty="0">
                <a:latin typeface="Calibri"/>
                <a:cs typeface="Calibri"/>
              </a:rPr>
              <a:t>from </a:t>
            </a:r>
            <a:r>
              <a:rPr sz="1000" b="1" spc="-10" dirty="0">
                <a:latin typeface="Calibri"/>
                <a:cs typeface="Calibri"/>
              </a:rPr>
              <a:t>Script</a:t>
            </a:r>
            <a:endParaRPr sz="10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Working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in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the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style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of</a:t>
            </a:r>
            <a:r>
              <a:rPr sz="1000" i="1" spc="-10" dirty="0">
                <a:latin typeface="Calibri"/>
                <a:cs typeface="Calibri"/>
              </a:rPr>
              <a:t> Naturalism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205" name="object 205"/>
          <p:cNvGrpSpPr/>
          <p:nvPr/>
        </p:nvGrpSpPr>
        <p:grpSpPr>
          <a:xfrm>
            <a:off x="3786379" y="2530601"/>
            <a:ext cx="171450" cy="317500"/>
            <a:chOff x="3786379" y="2530601"/>
            <a:chExt cx="171450" cy="317500"/>
          </a:xfrm>
        </p:grpSpPr>
        <p:sp>
          <p:nvSpPr>
            <p:cNvPr id="206" name="object 206"/>
            <p:cNvSpPr/>
            <p:nvPr/>
          </p:nvSpPr>
          <p:spPr>
            <a:xfrm>
              <a:off x="3872103" y="2559176"/>
              <a:ext cx="0" cy="203200"/>
            </a:xfrm>
            <a:custGeom>
              <a:avLst/>
              <a:gdLst/>
              <a:ahLst/>
              <a:cxnLst/>
              <a:rect l="l" t="t" r="r" b="b"/>
              <a:pathLst>
                <a:path h="203200">
                  <a:moveTo>
                    <a:pt x="0" y="0"/>
                  </a:moveTo>
                  <a:lnTo>
                    <a:pt x="0" y="203111"/>
                  </a:lnTo>
                </a:path>
              </a:pathLst>
            </a:custGeom>
            <a:ln w="57150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3786379" y="2676560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6E2A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8" name="object 208"/>
          <p:cNvSpPr txBox="1"/>
          <p:nvPr/>
        </p:nvSpPr>
        <p:spPr>
          <a:xfrm>
            <a:off x="3140711" y="1927341"/>
            <a:ext cx="123507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C2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–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Devising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in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Style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-50" dirty="0">
                <a:latin typeface="Calibri"/>
                <a:cs typeface="Calibri"/>
              </a:rPr>
              <a:t>1</a:t>
            </a:r>
            <a:r>
              <a:rPr sz="1000" b="1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Working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in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the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style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of</a:t>
            </a:r>
            <a:r>
              <a:rPr sz="1000" i="1" spc="50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specific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practitioner</a:t>
            </a:r>
            <a:r>
              <a:rPr sz="1000" i="1" spc="50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or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theatre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group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209" name="object 209"/>
          <p:cNvGrpSpPr/>
          <p:nvPr/>
        </p:nvGrpSpPr>
        <p:grpSpPr>
          <a:xfrm>
            <a:off x="3598165" y="3011429"/>
            <a:ext cx="171450" cy="340995"/>
            <a:chOff x="3598165" y="3011429"/>
            <a:chExt cx="171450" cy="340995"/>
          </a:xfrm>
        </p:grpSpPr>
        <p:sp>
          <p:nvSpPr>
            <p:cNvPr id="210" name="object 210"/>
            <p:cNvSpPr/>
            <p:nvPr/>
          </p:nvSpPr>
          <p:spPr>
            <a:xfrm>
              <a:off x="3683888" y="3097150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3598165" y="3011429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50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5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6E2A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2" name="object 212"/>
          <p:cNvSpPr txBox="1"/>
          <p:nvPr/>
        </p:nvSpPr>
        <p:spPr>
          <a:xfrm>
            <a:off x="3085320" y="3344330"/>
            <a:ext cx="123507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C2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–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Devising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in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Style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-50" dirty="0">
                <a:latin typeface="Calibri"/>
                <a:cs typeface="Calibri"/>
              </a:rPr>
              <a:t>2</a:t>
            </a:r>
            <a:r>
              <a:rPr sz="1000" b="1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Working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in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the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style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of</a:t>
            </a:r>
            <a:r>
              <a:rPr sz="1000" i="1" spc="50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specific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practitioner</a:t>
            </a:r>
            <a:r>
              <a:rPr sz="1000" i="1" spc="50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or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theatre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group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213" name="object 213"/>
          <p:cNvGrpSpPr/>
          <p:nvPr/>
        </p:nvGrpSpPr>
        <p:grpSpPr>
          <a:xfrm>
            <a:off x="2171701" y="3011429"/>
            <a:ext cx="171450" cy="340995"/>
            <a:chOff x="2171701" y="3011429"/>
            <a:chExt cx="171450" cy="340995"/>
          </a:xfrm>
        </p:grpSpPr>
        <p:sp>
          <p:nvSpPr>
            <p:cNvPr id="214" name="object 214"/>
            <p:cNvSpPr/>
            <p:nvPr/>
          </p:nvSpPr>
          <p:spPr>
            <a:xfrm>
              <a:off x="2257425" y="3097150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2171701" y="3011429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50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5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6E2A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6" name="object 216"/>
          <p:cNvSpPr txBox="1"/>
          <p:nvPr/>
        </p:nvSpPr>
        <p:spPr>
          <a:xfrm>
            <a:off x="1567265" y="3325542"/>
            <a:ext cx="1264920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C3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–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Study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of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Set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Text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spc="-50" dirty="0">
                <a:latin typeface="Calibri"/>
                <a:cs typeface="Calibri"/>
              </a:rPr>
              <a:t>2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Deconstruction</a:t>
            </a:r>
            <a:r>
              <a:rPr sz="1000" i="1" spc="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of</a:t>
            </a:r>
            <a:r>
              <a:rPr sz="1000" i="1" spc="40" dirty="0">
                <a:latin typeface="Calibri"/>
                <a:cs typeface="Calibri"/>
              </a:rPr>
              <a:t> </a:t>
            </a:r>
            <a:r>
              <a:rPr sz="1000" i="1" spc="-50" dirty="0">
                <a:latin typeface="Calibri"/>
                <a:cs typeface="Calibri"/>
              </a:rPr>
              <a:t>a</a:t>
            </a:r>
            <a:r>
              <a:rPr sz="1000" i="1" spc="50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Post-</a:t>
            </a:r>
            <a:r>
              <a:rPr sz="1000" i="1" dirty="0">
                <a:latin typeface="Calibri"/>
                <a:cs typeface="Calibri"/>
              </a:rPr>
              <a:t>1956</a:t>
            </a:r>
            <a:r>
              <a:rPr sz="1000" i="1" spc="-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text</a:t>
            </a:r>
            <a:r>
              <a:rPr sz="1000" i="1" spc="5" dirty="0">
                <a:latin typeface="Calibri"/>
                <a:cs typeface="Calibri"/>
              </a:rPr>
              <a:t> </a:t>
            </a:r>
            <a:r>
              <a:rPr sz="1000" i="1" spc="-50" dirty="0">
                <a:latin typeface="Calibri"/>
                <a:cs typeface="Calibri"/>
              </a:rPr>
              <a:t>–</a:t>
            </a:r>
            <a:r>
              <a:rPr sz="1000" i="1" dirty="0">
                <a:latin typeface="Calibri"/>
                <a:cs typeface="Calibri"/>
              </a:rPr>
              <a:t> Accidental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Death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of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an</a:t>
            </a:r>
            <a:r>
              <a:rPr sz="1000" i="1" spc="-10" dirty="0">
                <a:latin typeface="Calibri"/>
                <a:cs typeface="Calibri"/>
              </a:rPr>
              <a:t> Anarchist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217" name="object 21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111758" y="3219453"/>
            <a:ext cx="284332" cy="297675"/>
          </a:xfrm>
          <a:prstGeom prst="rect">
            <a:avLst/>
          </a:prstGeom>
        </p:spPr>
      </p:pic>
      <p:sp>
        <p:nvSpPr>
          <p:cNvPr id="218" name="object 218"/>
          <p:cNvSpPr txBox="1"/>
          <p:nvPr/>
        </p:nvSpPr>
        <p:spPr>
          <a:xfrm>
            <a:off x="206894" y="3402486"/>
            <a:ext cx="948055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880" marR="48895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alibri"/>
                <a:cs typeface="Calibri"/>
              </a:rPr>
              <a:t>C3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Revision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and</a:t>
            </a:r>
            <a:r>
              <a:rPr sz="1000" b="1" spc="-10" dirty="0">
                <a:latin typeface="Calibri"/>
                <a:cs typeface="Calibri"/>
              </a:rPr>
              <a:t> Reflection:</a:t>
            </a:r>
            <a:endParaRPr sz="10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Exam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preparation </a:t>
            </a:r>
            <a:r>
              <a:rPr sz="1000" i="1" dirty="0">
                <a:latin typeface="Calibri"/>
                <a:cs typeface="Calibri"/>
              </a:rPr>
              <a:t>and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study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of</a:t>
            </a:r>
            <a:r>
              <a:rPr sz="1000" i="1" dirty="0">
                <a:latin typeface="Calibri"/>
                <a:cs typeface="Calibri"/>
              </a:rPr>
              <a:t> Curious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Incident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219" name="object 21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86689" y="1504950"/>
            <a:ext cx="335279" cy="346709"/>
          </a:xfrm>
          <a:prstGeom prst="rect">
            <a:avLst/>
          </a:prstGeom>
        </p:spPr>
      </p:pic>
      <p:pic>
        <p:nvPicPr>
          <p:cNvPr id="220" name="object 22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868423" y="1399032"/>
            <a:ext cx="336041" cy="498346"/>
          </a:xfrm>
          <a:prstGeom prst="rect">
            <a:avLst/>
          </a:prstGeom>
        </p:spPr>
      </p:pic>
      <p:pic>
        <p:nvPicPr>
          <p:cNvPr id="221" name="object 221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3841241" y="1552194"/>
            <a:ext cx="329933" cy="185927"/>
          </a:xfrm>
          <a:prstGeom prst="rect">
            <a:avLst/>
          </a:prstGeom>
        </p:spPr>
      </p:pic>
      <p:pic>
        <p:nvPicPr>
          <p:cNvPr id="222" name="object 222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570219" y="1496567"/>
            <a:ext cx="247649" cy="312419"/>
          </a:xfrm>
          <a:prstGeom prst="rect">
            <a:avLst/>
          </a:prstGeom>
        </p:spPr>
      </p:pic>
      <p:pic>
        <p:nvPicPr>
          <p:cNvPr id="223" name="object 223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7552943" y="1481328"/>
            <a:ext cx="336041" cy="342899"/>
          </a:xfrm>
          <a:prstGeom prst="rect">
            <a:avLst/>
          </a:prstGeom>
        </p:spPr>
      </p:pic>
      <p:pic>
        <p:nvPicPr>
          <p:cNvPr id="224" name="object 224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7365491" y="4266438"/>
            <a:ext cx="329183" cy="186689"/>
          </a:xfrm>
          <a:prstGeom prst="rect">
            <a:avLst/>
          </a:prstGeom>
        </p:spPr>
      </p:pic>
      <p:pic>
        <p:nvPicPr>
          <p:cNvPr id="225" name="object 22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398525" y="4767072"/>
            <a:ext cx="336041" cy="342137"/>
          </a:xfrm>
          <a:prstGeom prst="rect">
            <a:avLst/>
          </a:prstGeom>
        </p:spPr>
      </p:pic>
      <p:pic>
        <p:nvPicPr>
          <p:cNvPr id="226" name="object 22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749040" y="6198108"/>
            <a:ext cx="335279" cy="347471"/>
          </a:xfrm>
          <a:prstGeom prst="rect">
            <a:avLst/>
          </a:prstGeom>
        </p:spPr>
      </p:pic>
      <p:pic>
        <p:nvPicPr>
          <p:cNvPr id="227" name="object 22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362200" y="9723119"/>
            <a:ext cx="336041" cy="498347"/>
          </a:xfrm>
          <a:prstGeom prst="rect">
            <a:avLst/>
          </a:prstGeom>
        </p:spPr>
      </p:pic>
      <p:pic>
        <p:nvPicPr>
          <p:cNvPr id="228" name="object 228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341364" y="8482583"/>
            <a:ext cx="336041" cy="499109"/>
          </a:xfrm>
          <a:prstGeom prst="rect">
            <a:avLst/>
          </a:prstGeom>
        </p:spPr>
      </p:pic>
      <p:pic>
        <p:nvPicPr>
          <p:cNvPr id="229" name="object 229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409700" y="10557509"/>
            <a:ext cx="335279" cy="498347"/>
          </a:xfrm>
          <a:prstGeom prst="rect">
            <a:avLst/>
          </a:prstGeom>
        </p:spPr>
      </p:pic>
      <p:pic>
        <p:nvPicPr>
          <p:cNvPr id="230" name="object 230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299210" y="12253721"/>
            <a:ext cx="335279" cy="342899"/>
          </a:xfrm>
          <a:prstGeom prst="rect">
            <a:avLst/>
          </a:prstGeom>
        </p:spPr>
      </p:pic>
      <p:pic>
        <p:nvPicPr>
          <p:cNvPr id="231" name="object 23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497836" y="5517641"/>
            <a:ext cx="336041" cy="498346"/>
          </a:xfrm>
          <a:prstGeom prst="rect">
            <a:avLst/>
          </a:prstGeom>
        </p:spPr>
      </p:pic>
      <p:grpSp>
        <p:nvGrpSpPr>
          <p:cNvPr id="232" name="object 232"/>
          <p:cNvGrpSpPr/>
          <p:nvPr/>
        </p:nvGrpSpPr>
        <p:grpSpPr>
          <a:xfrm>
            <a:off x="511301" y="1828038"/>
            <a:ext cx="8743950" cy="10738485"/>
            <a:chOff x="511301" y="1828038"/>
            <a:chExt cx="8743950" cy="10738485"/>
          </a:xfrm>
        </p:grpSpPr>
        <p:pic>
          <p:nvPicPr>
            <p:cNvPr id="233" name="object 23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18159" y="3191255"/>
              <a:ext cx="329183" cy="186689"/>
            </a:xfrm>
            <a:prstGeom prst="rect">
              <a:avLst/>
            </a:prstGeom>
          </p:spPr>
        </p:pic>
        <p:pic>
          <p:nvPicPr>
            <p:cNvPr id="234" name="object 23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750819" y="3515105"/>
              <a:ext cx="247637" cy="313181"/>
            </a:xfrm>
            <a:prstGeom prst="rect">
              <a:avLst/>
            </a:prstGeom>
          </p:spPr>
        </p:pic>
        <p:pic>
          <p:nvPicPr>
            <p:cNvPr id="235" name="object 23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438655" y="1930146"/>
              <a:ext cx="336041" cy="347471"/>
            </a:xfrm>
            <a:prstGeom prst="rect">
              <a:avLst/>
            </a:prstGeom>
          </p:spPr>
        </p:pic>
        <p:pic>
          <p:nvPicPr>
            <p:cNvPr id="236" name="object 23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336542" y="1828038"/>
              <a:ext cx="335279" cy="498346"/>
            </a:xfrm>
            <a:prstGeom prst="rect">
              <a:avLst/>
            </a:prstGeom>
          </p:spPr>
        </p:pic>
        <p:pic>
          <p:nvPicPr>
            <p:cNvPr id="237" name="object 23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251198" y="3437382"/>
              <a:ext cx="336041" cy="498346"/>
            </a:xfrm>
            <a:prstGeom prst="rect">
              <a:avLst/>
            </a:prstGeom>
          </p:spPr>
        </p:pic>
        <p:pic>
          <p:nvPicPr>
            <p:cNvPr id="238" name="object 23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809487" y="3322320"/>
              <a:ext cx="336041" cy="498346"/>
            </a:xfrm>
            <a:prstGeom prst="rect">
              <a:avLst/>
            </a:prstGeom>
          </p:spPr>
        </p:pic>
        <p:pic>
          <p:nvPicPr>
            <p:cNvPr id="239" name="object 23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345679" y="3265931"/>
              <a:ext cx="329183" cy="185927"/>
            </a:xfrm>
            <a:prstGeom prst="rect">
              <a:avLst/>
            </a:prstGeom>
          </p:spPr>
        </p:pic>
        <p:pic>
          <p:nvPicPr>
            <p:cNvPr id="240" name="object 24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919972" y="1977390"/>
              <a:ext cx="335279" cy="342137"/>
            </a:xfrm>
            <a:prstGeom prst="rect">
              <a:avLst/>
            </a:prstGeom>
          </p:spPr>
        </p:pic>
        <p:pic>
          <p:nvPicPr>
            <p:cNvPr id="241" name="object 24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077199" y="2297431"/>
              <a:ext cx="247637" cy="312418"/>
            </a:xfrm>
            <a:prstGeom prst="rect">
              <a:avLst/>
            </a:prstGeom>
          </p:spPr>
        </p:pic>
        <p:pic>
          <p:nvPicPr>
            <p:cNvPr id="242" name="object 24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721351" y="4245102"/>
              <a:ext cx="336041" cy="347471"/>
            </a:xfrm>
            <a:prstGeom prst="rect">
              <a:avLst/>
            </a:prstGeom>
          </p:spPr>
        </p:pic>
        <p:pic>
          <p:nvPicPr>
            <p:cNvPr id="243" name="object 24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216401" y="4161282"/>
              <a:ext cx="335279" cy="347471"/>
            </a:xfrm>
            <a:prstGeom prst="rect">
              <a:avLst/>
            </a:prstGeom>
          </p:spPr>
        </p:pic>
        <p:pic>
          <p:nvPicPr>
            <p:cNvPr id="244" name="object 24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546859" y="4200143"/>
              <a:ext cx="329183" cy="186689"/>
            </a:xfrm>
            <a:prstGeom prst="rect">
              <a:avLst/>
            </a:prstGeom>
          </p:spPr>
        </p:pic>
        <p:pic>
          <p:nvPicPr>
            <p:cNvPr id="245" name="object 24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136642" y="6265926"/>
              <a:ext cx="336041" cy="498347"/>
            </a:xfrm>
            <a:prstGeom prst="rect">
              <a:avLst/>
            </a:prstGeom>
          </p:spPr>
        </p:pic>
        <p:pic>
          <p:nvPicPr>
            <p:cNvPr id="246" name="object 24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402323" y="6460235"/>
              <a:ext cx="247649" cy="313181"/>
            </a:xfrm>
            <a:prstGeom prst="rect">
              <a:avLst/>
            </a:prstGeom>
          </p:spPr>
        </p:pic>
        <p:pic>
          <p:nvPicPr>
            <p:cNvPr id="247" name="object 24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425445" y="6476238"/>
              <a:ext cx="329945" cy="186689"/>
            </a:xfrm>
            <a:prstGeom prst="rect">
              <a:avLst/>
            </a:prstGeom>
          </p:spPr>
        </p:pic>
        <p:pic>
          <p:nvPicPr>
            <p:cNvPr id="248" name="object 24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628887" y="6921246"/>
              <a:ext cx="336041" cy="347471"/>
            </a:xfrm>
            <a:prstGeom prst="rect">
              <a:avLst/>
            </a:prstGeom>
          </p:spPr>
        </p:pic>
        <p:pic>
          <p:nvPicPr>
            <p:cNvPr id="249" name="object 24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331201" y="9891521"/>
              <a:ext cx="247649" cy="312419"/>
            </a:xfrm>
            <a:prstGeom prst="rect">
              <a:avLst/>
            </a:prstGeom>
          </p:spPr>
        </p:pic>
        <p:pic>
          <p:nvPicPr>
            <p:cNvPr id="250" name="object 25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740901" y="9904476"/>
              <a:ext cx="336041" cy="346709"/>
            </a:xfrm>
            <a:prstGeom prst="rect">
              <a:avLst/>
            </a:prstGeom>
          </p:spPr>
        </p:pic>
        <p:pic>
          <p:nvPicPr>
            <p:cNvPr id="251" name="object 25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502657" y="9834371"/>
              <a:ext cx="336041" cy="347471"/>
            </a:xfrm>
            <a:prstGeom prst="rect">
              <a:avLst/>
            </a:prstGeom>
          </p:spPr>
        </p:pic>
        <p:pic>
          <p:nvPicPr>
            <p:cNvPr id="252" name="object 25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242054" y="8491728"/>
              <a:ext cx="336041" cy="342137"/>
            </a:xfrm>
            <a:prstGeom prst="rect">
              <a:avLst/>
            </a:prstGeom>
          </p:spPr>
        </p:pic>
        <p:pic>
          <p:nvPicPr>
            <p:cNvPr id="253" name="object 25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538984" y="8679180"/>
              <a:ext cx="335279" cy="347471"/>
            </a:xfrm>
            <a:prstGeom prst="rect">
              <a:avLst/>
            </a:prstGeom>
          </p:spPr>
        </p:pic>
        <p:pic>
          <p:nvPicPr>
            <p:cNvPr id="254" name="object 25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65987" y="9358121"/>
              <a:ext cx="247637" cy="312419"/>
            </a:xfrm>
            <a:prstGeom prst="rect">
              <a:avLst/>
            </a:prstGeom>
          </p:spPr>
        </p:pic>
        <p:pic>
          <p:nvPicPr>
            <p:cNvPr id="255" name="object 25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11301" y="11321033"/>
              <a:ext cx="336041" cy="347471"/>
            </a:xfrm>
            <a:prstGeom prst="rect">
              <a:avLst/>
            </a:prstGeom>
          </p:spPr>
        </p:pic>
        <p:pic>
          <p:nvPicPr>
            <p:cNvPr id="256" name="object 25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480816" y="10615421"/>
              <a:ext cx="336041" cy="347471"/>
            </a:xfrm>
            <a:prstGeom prst="rect">
              <a:avLst/>
            </a:prstGeom>
          </p:spPr>
        </p:pic>
        <p:pic>
          <p:nvPicPr>
            <p:cNvPr id="257" name="object 25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171187" y="12089129"/>
              <a:ext cx="247649" cy="313181"/>
            </a:xfrm>
            <a:prstGeom prst="rect">
              <a:avLst/>
            </a:prstGeom>
          </p:spPr>
        </p:pic>
        <p:pic>
          <p:nvPicPr>
            <p:cNvPr id="258" name="object 25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501128" y="10783823"/>
              <a:ext cx="247637" cy="312419"/>
            </a:xfrm>
            <a:prstGeom prst="rect">
              <a:avLst/>
            </a:prstGeom>
          </p:spPr>
        </p:pic>
        <p:pic>
          <p:nvPicPr>
            <p:cNvPr id="259" name="object 25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629400" y="11948159"/>
              <a:ext cx="336041" cy="498347"/>
            </a:xfrm>
            <a:prstGeom prst="rect">
              <a:avLst/>
            </a:prstGeom>
          </p:spPr>
        </p:pic>
        <p:pic>
          <p:nvPicPr>
            <p:cNvPr id="260" name="object 26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017763" y="12219431"/>
              <a:ext cx="336041" cy="346709"/>
            </a:xfrm>
            <a:prstGeom prst="rect">
              <a:avLst/>
            </a:prstGeom>
          </p:spPr>
        </p:pic>
        <p:pic>
          <p:nvPicPr>
            <p:cNvPr id="261" name="object 26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246875" y="10733531"/>
              <a:ext cx="335279" cy="346709"/>
            </a:xfrm>
            <a:prstGeom prst="rect">
              <a:avLst/>
            </a:prstGeom>
          </p:spPr>
        </p:pic>
        <p:pic>
          <p:nvPicPr>
            <p:cNvPr id="262" name="object 26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676387" y="7848600"/>
              <a:ext cx="336041" cy="347471"/>
            </a:xfrm>
            <a:prstGeom prst="rect">
              <a:avLst/>
            </a:prstGeom>
          </p:spPr>
        </p:pic>
        <p:pic>
          <p:nvPicPr>
            <p:cNvPr id="263" name="object 26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487923" y="7657338"/>
              <a:ext cx="336041" cy="342899"/>
            </a:xfrm>
            <a:prstGeom prst="rect">
              <a:avLst/>
            </a:prstGeom>
          </p:spPr>
        </p:pic>
        <p:pic>
          <p:nvPicPr>
            <p:cNvPr id="264" name="object 26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977895" y="7752588"/>
              <a:ext cx="336041" cy="498347"/>
            </a:xfrm>
            <a:prstGeom prst="rect">
              <a:avLst/>
            </a:prstGeom>
          </p:spPr>
        </p:pic>
        <p:pic>
          <p:nvPicPr>
            <p:cNvPr id="265" name="object 26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254245" y="7942326"/>
              <a:ext cx="329945" cy="186689"/>
            </a:xfrm>
            <a:prstGeom prst="rect">
              <a:avLst/>
            </a:prstGeom>
          </p:spPr>
        </p:pic>
        <p:pic>
          <p:nvPicPr>
            <p:cNvPr id="266" name="object 26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674113" y="7848600"/>
              <a:ext cx="336041" cy="347471"/>
            </a:xfrm>
            <a:prstGeom prst="rect">
              <a:avLst/>
            </a:prstGeom>
          </p:spPr>
        </p:pic>
        <p:pic>
          <p:nvPicPr>
            <p:cNvPr id="267" name="object 26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06195" y="7339583"/>
              <a:ext cx="329945" cy="186689"/>
            </a:xfrm>
            <a:prstGeom prst="rect">
              <a:avLst/>
            </a:prstGeom>
          </p:spPr>
        </p:pic>
        <p:pic>
          <p:nvPicPr>
            <p:cNvPr id="268" name="object 26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684781" y="7543800"/>
              <a:ext cx="336041" cy="342899"/>
            </a:xfrm>
            <a:prstGeom prst="rect">
              <a:avLst/>
            </a:prstGeom>
          </p:spPr>
        </p:pic>
        <p:pic>
          <p:nvPicPr>
            <p:cNvPr id="269" name="object 26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842766" y="5626608"/>
              <a:ext cx="336041" cy="342137"/>
            </a:xfrm>
            <a:prstGeom prst="rect">
              <a:avLst/>
            </a:prstGeom>
          </p:spPr>
        </p:pic>
        <p:pic>
          <p:nvPicPr>
            <p:cNvPr id="270" name="object 27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164836" y="5471921"/>
              <a:ext cx="329933" cy="186689"/>
            </a:xfrm>
            <a:prstGeom prst="rect">
              <a:avLst/>
            </a:prstGeom>
          </p:spPr>
        </p:pic>
        <p:pic>
          <p:nvPicPr>
            <p:cNvPr id="271" name="object 27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927847" y="5371338"/>
              <a:ext cx="336041" cy="696466"/>
            </a:xfrm>
            <a:prstGeom prst="rect">
              <a:avLst/>
            </a:prstGeom>
          </p:spPr>
        </p:pic>
        <p:pic>
          <p:nvPicPr>
            <p:cNvPr id="272" name="object 27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293358" y="5411723"/>
              <a:ext cx="335279" cy="49834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A947F3F0E26E4989F8ECE68BAE6983" ma:contentTypeVersion="8" ma:contentTypeDescription="Create a new document." ma:contentTypeScope="" ma:versionID="0fd7f68f944c74416b053ea6e3fb6970">
  <xsd:schema xmlns:xsd="http://www.w3.org/2001/XMLSchema" xmlns:xs="http://www.w3.org/2001/XMLSchema" xmlns:p="http://schemas.microsoft.com/office/2006/metadata/properties" xmlns:ns2="423c4b8b-f4a7-4eab-b7d3-cb2ebf996f3c" xmlns:ns3="0aba31ba-e239-4783-a95a-451dd5287272" targetNamespace="http://schemas.microsoft.com/office/2006/metadata/properties" ma:root="true" ma:fieldsID="196fc31b6d2d661ba932cec7f112ce1f" ns2:_="" ns3:_="">
    <xsd:import namespace="423c4b8b-f4a7-4eab-b7d3-cb2ebf996f3c"/>
    <xsd:import namespace="0aba31ba-e239-4783-a95a-451dd52872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3c4b8b-f4a7-4eab-b7d3-cb2ebf996f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ba31ba-e239-4783-a95a-451dd528727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9B093B-9AD3-4DDB-89ED-0EEA45673C9C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2780E46-C7B3-49D5-A853-9AD653493DB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2095BBF-FF32-4DD7-84D9-95A26E68C4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3c4b8b-f4a7-4eab-b7d3-cb2ebf996f3c"/>
    <ds:schemaRef ds:uri="0aba31ba-e239-4783-a95a-451dd52872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A3 Paper (297x420 mm)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Performing Arts Faculty Drama &amp; Performing Arts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Miss S Sherwood</dc:creator>
  <cp:revision>1</cp:revision>
  <dcterms:created xsi:type="dcterms:W3CDTF">2026-06-25T08:43:49Z</dcterms:created>
  <dcterms:modified xsi:type="dcterms:W3CDTF">2026-06-29T11:43:35Z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2023-06-15T00:00:00Z</vt:filetime>
  </property>
  <property fmtid="{D5CDD505-2E9C-101B-9397-08002B2CF9AE}" pid="3" name="Creator">
    <vt:lpwstr>Acrobat PDFMaker 23 for PowerPoint</vt:lpwstr>
  </property>
  <property fmtid="{D5CDD505-2E9C-101B-9397-08002B2CF9AE}" pid="4" name="LastSaved">
    <vt:filetime>2026-06-25T00:00:00Z</vt:filetime>
  </property>
  <property fmtid="{D5CDD505-2E9C-101B-9397-08002B2CF9AE}" pid="5" name="Producer">
    <vt:lpwstr>Adobe PDF Library 23.1.206</vt:lpwstr>
  </property>
  <property fmtid="{D5CDD505-2E9C-101B-9397-08002B2CF9AE}" pid="6" name="ContentTypeId">
    <vt:lpwstr>0x010100D8A947F3F0E26E4989F8ECE68BAE6983</vt:lpwstr>
  </property>
</Properties>
</file>