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17" y="2112921"/>
            <a:ext cx="8429486" cy="958663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611242" y="9415653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266484"/>
                </a:moveTo>
                <a:lnTo>
                  <a:pt x="0" y="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25519" y="9329932"/>
            <a:ext cx="171450" cy="17145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821043" y="11569828"/>
            <a:ext cx="0" cy="226695"/>
          </a:xfrm>
          <a:custGeom>
            <a:avLst/>
            <a:gdLst/>
            <a:ahLst/>
            <a:cxnLst/>
            <a:rect l="l" t="t" r="r" b="b"/>
            <a:pathLst>
              <a:path h="226695">
                <a:moveTo>
                  <a:pt x="0" y="226656"/>
                </a:moveTo>
                <a:lnTo>
                  <a:pt x="0" y="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735318" y="1148410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37" y="0"/>
                </a:moveTo>
                <a:lnTo>
                  <a:pt x="52367" y="6729"/>
                </a:lnTo>
                <a:lnTo>
                  <a:pt x="25114" y="25096"/>
                </a:lnTo>
                <a:lnTo>
                  <a:pt x="6738" y="52344"/>
                </a:lnTo>
                <a:lnTo>
                  <a:pt x="0" y="85712"/>
                </a:lnTo>
                <a:lnTo>
                  <a:pt x="6734" y="119080"/>
                </a:lnTo>
                <a:lnTo>
                  <a:pt x="25101" y="146330"/>
                </a:lnTo>
                <a:lnTo>
                  <a:pt x="52345" y="164706"/>
                </a:lnTo>
                <a:lnTo>
                  <a:pt x="85712" y="171449"/>
                </a:lnTo>
                <a:lnTo>
                  <a:pt x="119082" y="164713"/>
                </a:lnTo>
                <a:lnTo>
                  <a:pt x="146335" y="146342"/>
                </a:lnTo>
                <a:lnTo>
                  <a:pt x="164711" y="119093"/>
                </a:lnTo>
                <a:lnTo>
                  <a:pt x="171450" y="85724"/>
                </a:lnTo>
                <a:lnTo>
                  <a:pt x="164715" y="52356"/>
                </a:lnTo>
                <a:lnTo>
                  <a:pt x="146348" y="25107"/>
                </a:lnTo>
                <a:lnTo>
                  <a:pt x="119104" y="6736"/>
                </a:lnTo>
                <a:lnTo>
                  <a:pt x="85737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903344" y="11007470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4840"/>
                </a:lnTo>
              </a:path>
            </a:pathLst>
          </a:custGeom>
          <a:ln w="57150">
            <a:solidFill>
              <a:srgbClr val="0149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817621" y="11146578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12" y="0"/>
                </a:moveTo>
                <a:lnTo>
                  <a:pt x="52345" y="6743"/>
                </a:lnTo>
                <a:lnTo>
                  <a:pt x="25101" y="25119"/>
                </a:lnTo>
                <a:lnTo>
                  <a:pt x="6734" y="52369"/>
                </a:lnTo>
                <a:lnTo>
                  <a:pt x="0" y="85737"/>
                </a:lnTo>
                <a:lnTo>
                  <a:pt x="6738" y="119105"/>
                </a:lnTo>
                <a:lnTo>
                  <a:pt x="25114" y="146353"/>
                </a:lnTo>
                <a:lnTo>
                  <a:pt x="52367" y="164720"/>
                </a:lnTo>
                <a:lnTo>
                  <a:pt x="85737" y="171449"/>
                </a:lnTo>
                <a:lnTo>
                  <a:pt x="119104" y="164713"/>
                </a:lnTo>
                <a:lnTo>
                  <a:pt x="146348" y="146342"/>
                </a:lnTo>
                <a:lnTo>
                  <a:pt x="164715" y="119093"/>
                </a:lnTo>
                <a:lnTo>
                  <a:pt x="171450" y="85724"/>
                </a:lnTo>
                <a:lnTo>
                  <a:pt x="164711" y="52356"/>
                </a:lnTo>
                <a:lnTo>
                  <a:pt x="146335" y="25107"/>
                </a:lnTo>
                <a:lnTo>
                  <a:pt x="119082" y="6736"/>
                </a:lnTo>
                <a:lnTo>
                  <a:pt x="85712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1834" y="-129313"/>
            <a:ext cx="4478020" cy="148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0585" marR="5080" indent="-858519">
              <a:lnSpc>
                <a:spcPct val="100000"/>
              </a:lnSpc>
              <a:spcBef>
                <a:spcPts val="100"/>
              </a:spcBef>
            </a:pPr>
            <a:r>
              <a:rPr dirty="0"/>
              <a:t>KS4</a:t>
            </a:r>
            <a:r>
              <a:rPr spc="-90" dirty="0"/>
              <a:t> </a:t>
            </a:r>
            <a:r>
              <a:rPr spc="-10" dirty="0"/>
              <a:t>Mathematics: </a:t>
            </a:r>
            <a:r>
              <a:rPr dirty="0"/>
              <a:t>Higher</a:t>
            </a:r>
            <a:r>
              <a:rPr spc="-90" dirty="0"/>
              <a:t> </a:t>
            </a:r>
            <a:r>
              <a:rPr spc="-20" dirty="0"/>
              <a:t>Tier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27748" y="11816458"/>
            <a:ext cx="6076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Compound Measure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18391" y="10472528"/>
            <a:ext cx="87121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Review: Expressions</a:t>
            </a:r>
            <a:r>
              <a:rPr sz="1000" b="1" spc="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Equations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8536" y="11836055"/>
            <a:ext cx="4464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 marR="5080" indent="-3429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Review: Angles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5079" y="11893701"/>
            <a:ext cx="8731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Circle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Theorems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22765" y="10595838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0297" y="9221723"/>
            <a:ext cx="278765" cy="314960"/>
            <a:chOff x="860297" y="9221723"/>
            <a:chExt cx="278765" cy="314960"/>
          </a:xfrm>
        </p:grpSpPr>
        <p:sp>
          <p:nvSpPr>
            <p:cNvPr id="9" name="object 9"/>
            <p:cNvSpPr/>
            <p:nvPr/>
          </p:nvSpPr>
          <p:spPr>
            <a:xfrm>
              <a:off x="888872" y="9250298"/>
              <a:ext cx="164465" cy="200660"/>
            </a:xfrm>
            <a:custGeom>
              <a:avLst/>
              <a:gdLst/>
              <a:ahLst/>
              <a:cxnLst/>
              <a:rect l="l" t="t" r="r" b="b"/>
              <a:pathLst>
                <a:path w="164465" h="200659">
                  <a:moveTo>
                    <a:pt x="0" y="0"/>
                  </a:moveTo>
                  <a:lnTo>
                    <a:pt x="164350" y="200215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496" y="9364784"/>
              <a:ext cx="171450" cy="17145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30874" y="10190974"/>
            <a:ext cx="125730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Review: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Standard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Form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2436" y="9699391"/>
            <a:ext cx="9582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Review: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Fractions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967223" y="10981563"/>
            <a:ext cx="171450" cy="311150"/>
            <a:chOff x="5967223" y="10981563"/>
            <a:chExt cx="171450" cy="311150"/>
          </a:xfrm>
        </p:grpSpPr>
        <p:sp>
          <p:nvSpPr>
            <p:cNvPr id="14" name="object 14"/>
            <p:cNvSpPr/>
            <p:nvPr/>
          </p:nvSpPr>
          <p:spPr>
            <a:xfrm>
              <a:off x="6052947" y="1098156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67223" y="1112067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626857" y="10970132"/>
            <a:ext cx="171450" cy="311150"/>
            <a:chOff x="7626857" y="10970132"/>
            <a:chExt cx="171450" cy="311150"/>
          </a:xfrm>
        </p:grpSpPr>
        <p:sp>
          <p:nvSpPr>
            <p:cNvPr id="17" name="object 17"/>
            <p:cNvSpPr/>
            <p:nvPr/>
          </p:nvSpPr>
          <p:spPr>
            <a:xfrm>
              <a:off x="7712582" y="1097013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26857" y="1110924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781551" y="11499346"/>
            <a:ext cx="171450" cy="312420"/>
            <a:chOff x="4781551" y="11499346"/>
            <a:chExt cx="171450" cy="312420"/>
          </a:xfrm>
        </p:grpSpPr>
        <p:sp>
          <p:nvSpPr>
            <p:cNvPr id="20" name="object 20"/>
            <p:cNvSpPr/>
            <p:nvPr/>
          </p:nvSpPr>
          <p:spPr>
            <a:xfrm>
              <a:off x="4867274" y="1158506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81551" y="1149934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567935" y="8807577"/>
            <a:ext cx="171450" cy="311150"/>
            <a:chOff x="5567935" y="8807577"/>
            <a:chExt cx="171450" cy="311150"/>
          </a:xfrm>
        </p:grpSpPr>
        <p:sp>
          <p:nvSpPr>
            <p:cNvPr id="23" name="object 23"/>
            <p:cNvSpPr/>
            <p:nvPr/>
          </p:nvSpPr>
          <p:spPr>
            <a:xfrm>
              <a:off x="5653659" y="880757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67935" y="894668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756654" y="9355077"/>
            <a:ext cx="171450" cy="352425"/>
            <a:chOff x="6756654" y="9355077"/>
            <a:chExt cx="171450" cy="352425"/>
          </a:xfrm>
        </p:grpSpPr>
        <p:sp>
          <p:nvSpPr>
            <p:cNvPr id="26" name="object 26"/>
            <p:cNvSpPr/>
            <p:nvPr/>
          </p:nvSpPr>
          <p:spPr>
            <a:xfrm>
              <a:off x="6842379" y="944079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6654" y="9355077"/>
              <a:ext cx="171450" cy="17145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418537" y="8580523"/>
            <a:ext cx="31559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Proof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487413" y="8812910"/>
            <a:ext cx="171450" cy="311150"/>
            <a:chOff x="7487413" y="8812910"/>
            <a:chExt cx="171450" cy="311150"/>
          </a:xfrm>
        </p:grpSpPr>
        <p:sp>
          <p:nvSpPr>
            <p:cNvPr id="30" name="object 30"/>
            <p:cNvSpPr/>
            <p:nvPr/>
          </p:nvSpPr>
          <p:spPr>
            <a:xfrm>
              <a:off x="7573137" y="881291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487413" y="895201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089901" y="8465190"/>
            <a:ext cx="11347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Review: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Ratio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Proportion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600701" y="7162803"/>
            <a:ext cx="171450" cy="352425"/>
            <a:chOff x="5600701" y="7162803"/>
            <a:chExt cx="171450" cy="352425"/>
          </a:xfrm>
        </p:grpSpPr>
        <p:sp>
          <p:nvSpPr>
            <p:cNvPr id="34" name="object 34"/>
            <p:cNvSpPr/>
            <p:nvPr/>
          </p:nvSpPr>
          <p:spPr>
            <a:xfrm>
              <a:off x="5686424" y="724852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0701" y="7162803"/>
              <a:ext cx="171450" cy="17145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279017" y="9681724"/>
            <a:ext cx="669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Percentages Multipliers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124457" y="6627494"/>
            <a:ext cx="171450" cy="311150"/>
            <a:chOff x="2124457" y="6627494"/>
            <a:chExt cx="171450" cy="311150"/>
          </a:xfrm>
        </p:grpSpPr>
        <p:sp>
          <p:nvSpPr>
            <p:cNvPr id="38" name="object 38"/>
            <p:cNvSpPr/>
            <p:nvPr/>
          </p:nvSpPr>
          <p:spPr>
            <a:xfrm>
              <a:off x="2210181" y="662749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124457" y="676660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528233" y="9698670"/>
            <a:ext cx="59944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Quadratics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48163" y="7504556"/>
            <a:ext cx="10801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Probability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Sets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407430" y="7834653"/>
            <a:ext cx="4375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Volume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210174" y="6432950"/>
            <a:ext cx="499109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Statistics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1164" y="7289751"/>
            <a:ext cx="156654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0190" marR="2419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Pythgoras’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Theorem </a:t>
            </a:r>
            <a:r>
              <a:rPr sz="1000" b="1" spc="-25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spc="-10" dirty="0">
                <a:latin typeface="Calibri"/>
                <a:cs typeface="Calibri"/>
              </a:rPr>
              <a:t>Trigonometry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(maybe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covered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start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Year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11)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157971" y="10827257"/>
            <a:ext cx="1214755" cy="1241425"/>
            <a:chOff x="8157971" y="10827257"/>
            <a:chExt cx="1214755" cy="1241425"/>
          </a:xfrm>
        </p:grpSpPr>
        <p:sp>
          <p:nvSpPr>
            <p:cNvPr id="46" name="object 46"/>
            <p:cNvSpPr/>
            <p:nvPr/>
          </p:nvSpPr>
          <p:spPr>
            <a:xfrm>
              <a:off x="8157971" y="10827257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38565" y="1102766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8437746" y="11212138"/>
            <a:ext cx="6419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5080" indent="-9271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188721" y="4679060"/>
            <a:ext cx="171450" cy="311150"/>
            <a:chOff x="1188721" y="4679060"/>
            <a:chExt cx="171450" cy="311150"/>
          </a:xfrm>
        </p:grpSpPr>
        <p:sp>
          <p:nvSpPr>
            <p:cNvPr id="50" name="object 50"/>
            <p:cNvSpPr/>
            <p:nvPr/>
          </p:nvSpPr>
          <p:spPr>
            <a:xfrm>
              <a:off x="1274444" y="467906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88721" y="481816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838290" y="6287629"/>
            <a:ext cx="754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5080" indent="-14795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Constructions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Loci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806477" y="5326607"/>
            <a:ext cx="5505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Quadratic Equations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00382" y="5381580"/>
            <a:ext cx="65913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Pre-calculus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87274" y="5128259"/>
            <a:ext cx="1214755" cy="1241425"/>
            <a:chOff x="287274" y="5128259"/>
            <a:chExt cx="1214755" cy="1241425"/>
          </a:xfrm>
        </p:grpSpPr>
        <p:sp>
          <p:nvSpPr>
            <p:cNvPr id="56" name="object 56"/>
            <p:cNvSpPr/>
            <p:nvPr/>
          </p:nvSpPr>
          <p:spPr>
            <a:xfrm>
              <a:off x="287274" y="5128259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5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7868" y="5328665"/>
              <a:ext cx="841375" cy="859155"/>
            </a:xfrm>
            <a:custGeom>
              <a:avLst/>
              <a:gdLst/>
              <a:ahLst/>
              <a:cxnLst/>
              <a:rect l="l" t="t" r="r" b="b"/>
              <a:pathLst>
                <a:path w="841375" h="859154">
                  <a:moveTo>
                    <a:pt x="420623" y="0"/>
                  </a:moveTo>
                  <a:lnTo>
                    <a:pt x="374791" y="2519"/>
                  </a:lnTo>
                  <a:lnTo>
                    <a:pt x="330389" y="9903"/>
                  </a:lnTo>
                  <a:lnTo>
                    <a:pt x="287672" y="21890"/>
                  </a:lnTo>
                  <a:lnTo>
                    <a:pt x="246899" y="38217"/>
                  </a:lnTo>
                  <a:lnTo>
                    <a:pt x="208325" y="58623"/>
                  </a:lnTo>
                  <a:lnTo>
                    <a:pt x="172207" y="82845"/>
                  </a:lnTo>
                  <a:lnTo>
                    <a:pt x="138801" y="110623"/>
                  </a:lnTo>
                  <a:lnTo>
                    <a:pt x="108365" y="141693"/>
                  </a:lnTo>
                  <a:lnTo>
                    <a:pt x="81154" y="175795"/>
                  </a:lnTo>
                  <a:lnTo>
                    <a:pt x="57426" y="212665"/>
                  </a:lnTo>
                  <a:lnTo>
                    <a:pt x="37437" y="252043"/>
                  </a:lnTo>
                  <a:lnTo>
                    <a:pt x="21443" y="293666"/>
                  </a:lnTo>
                  <a:lnTo>
                    <a:pt x="9701" y="337272"/>
                  </a:lnTo>
                  <a:lnTo>
                    <a:pt x="2468" y="382599"/>
                  </a:lnTo>
                  <a:lnTo>
                    <a:pt x="0" y="429387"/>
                  </a:lnTo>
                  <a:lnTo>
                    <a:pt x="2468" y="476174"/>
                  </a:lnTo>
                  <a:lnTo>
                    <a:pt x="9701" y="521501"/>
                  </a:lnTo>
                  <a:lnTo>
                    <a:pt x="21443" y="565107"/>
                  </a:lnTo>
                  <a:lnTo>
                    <a:pt x="37437" y="606730"/>
                  </a:lnTo>
                  <a:lnTo>
                    <a:pt x="57426" y="646108"/>
                  </a:lnTo>
                  <a:lnTo>
                    <a:pt x="81154" y="682978"/>
                  </a:lnTo>
                  <a:lnTo>
                    <a:pt x="108365" y="717080"/>
                  </a:lnTo>
                  <a:lnTo>
                    <a:pt x="138801" y="748150"/>
                  </a:lnTo>
                  <a:lnTo>
                    <a:pt x="172207" y="775928"/>
                  </a:lnTo>
                  <a:lnTo>
                    <a:pt x="208325" y="800150"/>
                  </a:lnTo>
                  <a:lnTo>
                    <a:pt x="246899" y="820556"/>
                  </a:lnTo>
                  <a:lnTo>
                    <a:pt x="287672" y="836883"/>
                  </a:lnTo>
                  <a:lnTo>
                    <a:pt x="330389" y="848870"/>
                  </a:lnTo>
                  <a:lnTo>
                    <a:pt x="374791" y="856254"/>
                  </a:lnTo>
                  <a:lnTo>
                    <a:pt x="420623" y="858774"/>
                  </a:lnTo>
                  <a:lnTo>
                    <a:pt x="466456" y="856254"/>
                  </a:lnTo>
                  <a:lnTo>
                    <a:pt x="510858" y="848870"/>
                  </a:lnTo>
                  <a:lnTo>
                    <a:pt x="553575" y="836883"/>
                  </a:lnTo>
                  <a:lnTo>
                    <a:pt x="594348" y="820556"/>
                  </a:lnTo>
                  <a:lnTo>
                    <a:pt x="632922" y="800150"/>
                  </a:lnTo>
                  <a:lnTo>
                    <a:pt x="669040" y="775928"/>
                  </a:lnTo>
                  <a:lnTo>
                    <a:pt x="702446" y="748150"/>
                  </a:lnTo>
                  <a:lnTo>
                    <a:pt x="732882" y="717080"/>
                  </a:lnTo>
                  <a:lnTo>
                    <a:pt x="760093" y="682978"/>
                  </a:lnTo>
                  <a:lnTo>
                    <a:pt x="783821" y="646108"/>
                  </a:lnTo>
                  <a:lnTo>
                    <a:pt x="803810" y="606730"/>
                  </a:lnTo>
                  <a:lnTo>
                    <a:pt x="819804" y="565107"/>
                  </a:lnTo>
                  <a:lnTo>
                    <a:pt x="831546" y="521501"/>
                  </a:lnTo>
                  <a:lnTo>
                    <a:pt x="838779" y="476174"/>
                  </a:lnTo>
                  <a:lnTo>
                    <a:pt x="841247" y="429387"/>
                  </a:lnTo>
                  <a:lnTo>
                    <a:pt x="838779" y="382599"/>
                  </a:lnTo>
                  <a:lnTo>
                    <a:pt x="831546" y="337272"/>
                  </a:lnTo>
                  <a:lnTo>
                    <a:pt x="819804" y="293666"/>
                  </a:lnTo>
                  <a:lnTo>
                    <a:pt x="803810" y="252043"/>
                  </a:lnTo>
                  <a:lnTo>
                    <a:pt x="783821" y="212665"/>
                  </a:lnTo>
                  <a:lnTo>
                    <a:pt x="760093" y="175795"/>
                  </a:lnTo>
                  <a:lnTo>
                    <a:pt x="732882" y="141693"/>
                  </a:lnTo>
                  <a:lnTo>
                    <a:pt x="702446" y="110623"/>
                  </a:lnTo>
                  <a:lnTo>
                    <a:pt x="669040" y="82845"/>
                  </a:lnTo>
                  <a:lnTo>
                    <a:pt x="632922" y="58623"/>
                  </a:lnTo>
                  <a:lnTo>
                    <a:pt x="594348" y="38217"/>
                  </a:lnTo>
                  <a:lnTo>
                    <a:pt x="553575" y="21890"/>
                  </a:lnTo>
                  <a:lnTo>
                    <a:pt x="510858" y="9903"/>
                  </a:lnTo>
                  <a:lnTo>
                    <a:pt x="466456" y="2519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66927" y="5512592"/>
            <a:ext cx="6419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5080" indent="-9271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12430" y="4212502"/>
            <a:ext cx="5873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Sequences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969602" y="4074050"/>
            <a:ext cx="9842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835" marR="5080" indent="-19177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Direct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Inverse Proportion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2462785" y="2811785"/>
            <a:ext cx="529590" cy="734060"/>
            <a:chOff x="2462785" y="2811785"/>
            <a:chExt cx="529590" cy="734060"/>
          </a:xfrm>
        </p:grpSpPr>
        <p:sp>
          <p:nvSpPr>
            <p:cNvPr id="62" name="object 62"/>
            <p:cNvSpPr/>
            <p:nvPr/>
          </p:nvSpPr>
          <p:spPr>
            <a:xfrm>
              <a:off x="2548509" y="289750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2785" y="2811785"/>
              <a:ext cx="171450" cy="17145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32710" y="3075432"/>
              <a:ext cx="359663" cy="470153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7312911" y="3179096"/>
            <a:ext cx="5384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Functions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313166" y="10633762"/>
            <a:ext cx="7924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72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Review: </a:t>
            </a:r>
            <a:r>
              <a:rPr sz="1000" b="1" dirty="0">
                <a:latin typeface="Calibri"/>
                <a:cs typeface="Calibri"/>
              </a:rPr>
              <a:t>Number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Types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93347" y="11431390"/>
            <a:ext cx="6223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830" marR="5080" indent="-15176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Indices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Surds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174356" y="10787739"/>
            <a:ext cx="1214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Properties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Polygons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639569" y="11519920"/>
            <a:ext cx="171450" cy="352425"/>
            <a:chOff x="2639569" y="11519920"/>
            <a:chExt cx="171450" cy="352425"/>
          </a:xfrm>
        </p:grpSpPr>
        <p:sp>
          <p:nvSpPr>
            <p:cNvPr id="70" name="object 70"/>
            <p:cNvSpPr/>
            <p:nvPr/>
          </p:nvSpPr>
          <p:spPr>
            <a:xfrm>
              <a:off x="2725293" y="1160564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9569" y="11519920"/>
              <a:ext cx="171450" cy="171450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2029969" y="10991468"/>
            <a:ext cx="171450" cy="311150"/>
            <a:chOff x="2029969" y="10991468"/>
            <a:chExt cx="171450" cy="311150"/>
          </a:xfrm>
        </p:grpSpPr>
        <p:sp>
          <p:nvSpPr>
            <p:cNvPr id="73" name="object 73"/>
            <p:cNvSpPr/>
            <p:nvPr/>
          </p:nvSpPr>
          <p:spPr>
            <a:xfrm>
              <a:off x="2115693" y="109914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029969" y="1113057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381422" y="8821918"/>
            <a:ext cx="748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223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y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=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mx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+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c</a:t>
            </a:r>
            <a:r>
              <a:rPr sz="1000" b="1" dirty="0">
                <a:latin typeface="Calibri"/>
                <a:cs typeface="Calibri"/>
              </a:rPr>
              <a:t> 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gradients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279377" y="8622893"/>
            <a:ext cx="7404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15411" y="8373618"/>
            <a:ext cx="359663" cy="470915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50007" y="10592561"/>
            <a:ext cx="360425" cy="470153"/>
          </a:xfrm>
          <a:prstGeom prst="rect">
            <a:avLst/>
          </a:prstGeom>
        </p:spPr>
      </p:pic>
      <p:grpSp>
        <p:nvGrpSpPr>
          <p:cNvPr id="79" name="object 79"/>
          <p:cNvGrpSpPr/>
          <p:nvPr/>
        </p:nvGrpSpPr>
        <p:grpSpPr>
          <a:xfrm>
            <a:off x="4002787" y="4454271"/>
            <a:ext cx="171450" cy="311150"/>
            <a:chOff x="4002787" y="4454271"/>
            <a:chExt cx="171450" cy="311150"/>
          </a:xfrm>
        </p:grpSpPr>
        <p:sp>
          <p:nvSpPr>
            <p:cNvPr id="80" name="object 80"/>
            <p:cNvSpPr/>
            <p:nvPr/>
          </p:nvSpPr>
          <p:spPr>
            <a:xfrm>
              <a:off x="4088511" y="445427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002787" y="459337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2" name="object 8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61582" y="5106923"/>
            <a:ext cx="360425" cy="470153"/>
          </a:xfrm>
          <a:prstGeom prst="rect">
            <a:avLst/>
          </a:prstGeom>
        </p:spPr>
      </p:pic>
      <p:sp>
        <p:nvSpPr>
          <p:cNvPr id="83" name="object 83"/>
          <p:cNvSpPr txBox="1"/>
          <p:nvPr/>
        </p:nvSpPr>
        <p:spPr>
          <a:xfrm>
            <a:off x="735359" y="4312413"/>
            <a:ext cx="8223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Graphs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2000251" y="4980437"/>
            <a:ext cx="171450" cy="352425"/>
            <a:chOff x="2000251" y="4980437"/>
            <a:chExt cx="171450" cy="352425"/>
          </a:xfrm>
        </p:grpSpPr>
        <p:sp>
          <p:nvSpPr>
            <p:cNvPr id="85" name="object 85"/>
            <p:cNvSpPr/>
            <p:nvPr/>
          </p:nvSpPr>
          <p:spPr>
            <a:xfrm>
              <a:off x="2085975" y="506615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00251" y="4980437"/>
              <a:ext cx="171450" cy="171450"/>
            </a:xfrm>
            <a:prstGeom prst="rect">
              <a:avLst/>
            </a:prstGeom>
          </p:spPr>
        </p:pic>
      </p:grpSp>
      <p:grpSp>
        <p:nvGrpSpPr>
          <p:cNvPr id="87" name="object 87"/>
          <p:cNvGrpSpPr/>
          <p:nvPr/>
        </p:nvGrpSpPr>
        <p:grpSpPr>
          <a:xfrm>
            <a:off x="5852923" y="4454271"/>
            <a:ext cx="171450" cy="311150"/>
            <a:chOff x="5852923" y="4454271"/>
            <a:chExt cx="171450" cy="311150"/>
          </a:xfrm>
        </p:grpSpPr>
        <p:sp>
          <p:nvSpPr>
            <p:cNvPr id="88" name="object 88"/>
            <p:cNvSpPr/>
            <p:nvPr/>
          </p:nvSpPr>
          <p:spPr>
            <a:xfrm>
              <a:off x="5938647" y="445427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852923" y="459337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5044441" y="5002534"/>
            <a:ext cx="171450" cy="352425"/>
            <a:chOff x="5044441" y="5002534"/>
            <a:chExt cx="171450" cy="352425"/>
          </a:xfrm>
        </p:grpSpPr>
        <p:sp>
          <p:nvSpPr>
            <p:cNvPr id="91" name="object 91"/>
            <p:cNvSpPr/>
            <p:nvPr/>
          </p:nvSpPr>
          <p:spPr>
            <a:xfrm>
              <a:off x="5130165" y="508825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4441" y="5002534"/>
              <a:ext cx="171450" cy="171450"/>
            </a:xfrm>
            <a:prstGeom prst="rect">
              <a:avLst/>
            </a:prstGeom>
          </p:spPr>
        </p:pic>
      </p:grpSp>
      <p:sp>
        <p:nvSpPr>
          <p:cNvPr id="93" name="object 93"/>
          <p:cNvSpPr txBox="1"/>
          <p:nvPr/>
        </p:nvSpPr>
        <p:spPr>
          <a:xfrm>
            <a:off x="6512197" y="2105267"/>
            <a:ext cx="4883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Iteration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909737" y="5368696"/>
            <a:ext cx="452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MOCK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3756661" y="2273426"/>
            <a:ext cx="171450" cy="311150"/>
            <a:chOff x="3756661" y="2273426"/>
            <a:chExt cx="171450" cy="311150"/>
          </a:xfrm>
        </p:grpSpPr>
        <p:sp>
          <p:nvSpPr>
            <p:cNvPr id="96" name="object 96"/>
            <p:cNvSpPr/>
            <p:nvPr/>
          </p:nvSpPr>
          <p:spPr>
            <a:xfrm>
              <a:off x="3842385" y="227342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756661" y="241253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8779625" y="4615734"/>
            <a:ext cx="628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marR="5080" indent="-15875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Sine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Cosine Rules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729728" y="4267184"/>
            <a:ext cx="42608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Vectors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648579" y="3160711"/>
            <a:ext cx="87756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325" marR="5080" indent="-17526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Congruence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Similarity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873385" y="2077652"/>
            <a:ext cx="194881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Further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Graphs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Transformations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790955" y="11090153"/>
            <a:ext cx="344170" cy="345440"/>
            <a:chOff x="790955" y="11090153"/>
            <a:chExt cx="344170" cy="345440"/>
          </a:xfrm>
        </p:grpSpPr>
        <p:sp>
          <p:nvSpPr>
            <p:cNvPr id="103" name="object 103"/>
            <p:cNvSpPr/>
            <p:nvPr/>
          </p:nvSpPr>
          <p:spPr>
            <a:xfrm>
              <a:off x="819530" y="11175869"/>
              <a:ext cx="229870" cy="231140"/>
            </a:xfrm>
            <a:custGeom>
              <a:avLst/>
              <a:gdLst/>
              <a:ahLst/>
              <a:cxnLst/>
              <a:rect l="l" t="t" r="r" b="b"/>
              <a:pathLst>
                <a:path w="229869" h="231140">
                  <a:moveTo>
                    <a:pt x="0" y="230860"/>
                  </a:moveTo>
                  <a:lnTo>
                    <a:pt x="229577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382" y="11090153"/>
              <a:ext cx="171450" cy="171450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1035563" y="10199371"/>
            <a:ext cx="311150" cy="171450"/>
            <a:chOff x="1035563" y="10199371"/>
            <a:chExt cx="311150" cy="171450"/>
          </a:xfrm>
        </p:grpSpPr>
        <p:sp>
          <p:nvSpPr>
            <p:cNvPr id="106" name="object 106"/>
            <p:cNvSpPr/>
            <p:nvPr/>
          </p:nvSpPr>
          <p:spPr>
            <a:xfrm>
              <a:off x="1121280" y="10285094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224840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035563" y="1019937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4" y="6738"/>
                  </a:lnTo>
                  <a:lnTo>
                    <a:pt x="25096" y="25114"/>
                  </a:lnTo>
                  <a:lnTo>
                    <a:pt x="6729" y="52367"/>
                  </a:lnTo>
                  <a:lnTo>
                    <a:pt x="0" y="85737"/>
                  </a:lnTo>
                  <a:lnTo>
                    <a:pt x="6736" y="119104"/>
                  </a:lnTo>
                  <a:lnTo>
                    <a:pt x="25107" y="146348"/>
                  </a:lnTo>
                  <a:lnTo>
                    <a:pt x="52356" y="164715"/>
                  </a:lnTo>
                  <a:lnTo>
                    <a:pt x="85724" y="171450"/>
                  </a:lnTo>
                  <a:lnTo>
                    <a:pt x="119093" y="164711"/>
                  </a:lnTo>
                  <a:lnTo>
                    <a:pt x="146342" y="146335"/>
                  </a:lnTo>
                  <a:lnTo>
                    <a:pt x="164713" y="119082"/>
                  </a:lnTo>
                  <a:lnTo>
                    <a:pt x="171449" y="85712"/>
                  </a:lnTo>
                  <a:lnTo>
                    <a:pt x="164706" y="52345"/>
                  </a:lnTo>
                  <a:lnTo>
                    <a:pt x="146330" y="25101"/>
                  </a:lnTo>
                  <a:lnTo>
                    <a:pt x="119080" y="6734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8" name="object 108"/>
          <p:cNvGrpSpPr/>
          <p:nvPr/>
        </p:nvGrpSpPr>
        <p:grpSpPr>
          <a:xfrm>
            <a:off x="7561327" y="4460366"/>
            <a:ext cx="171450" cy="311150"/>
            <a:chOff x="7561327" y="4460366"/>
            <a:chExt cx="171450" cy="311150"/>
          </a:xfrm>
        </p:grpSpPr>
        <p:sp>
          <p:nvSpPr>
            <p:cNvPr id="109" name="object 109"/>
            <p:cNvSpPr/>
            <p:nvPr/>
          </p:nvSpPr>
          <p:spPr>
            <a:xfrm>
              <a:off x="7647051" y="446036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7561327" y="4599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6914389" y="5021584"/>
            <a:ext cx="171450" cy="352425"/>
            <a:chOff x="6914389" y="5021584"/>
            <a:chExt cx="171450" cy="352425"/>
          </a:xfrm>
        </p:grpSpPr>
        <p:sp>
          <p:nvSpPr>
            <p:cNvPr id="112" name="object 112"/>
            <p:cNvSpPr/>
            <p:nvPr/>
          </p:nvSpPr>
          <p:spPr>
            <a:xfrm>
              <a:off x="7000113" y="510730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14389" y="5021584"/>
              <a:ext cx="171450" cy="171450"/>
            </a:xfrm>
            <a:prstGeom prst="rect">
              <a:avLst/>
            </a:prstGeom>
          </p:spPr>
        </p:pic>
      </p:grpSp>
      <p:sp>
        <p:nvSpPr>
          <p:cNvPr id="114" name="object 114"/>
          <p:cNvSpPr txBox="1"/>
          <p:nvPr/>
        </p:nvSpPr>
        <p:spPr>
          <a:xfrm>
            <a:off x="2116046" y="3242212"/>
            <a:ext cx="452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MOCK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3166873" y="7162803"/>
            <a:ext cx="171450" cy="352425"/>
            <a:chOff x="3166873" y="7162803"/>
            <a:chExt cx="171450" cy="352425"/>
          </a:xfrm>
        </p:grpSpPr>
        <p:sp>
          <p:nvSpPr>
            <p:cNvPr id="116" name="object 116"/>
            <p:cNvSpPr/>
            <p:nvPr/>
          </p:nvSpPr>
          <p:spPr>
            <a:xfrm>
              <a:off x="3252597" y="724852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6873" y="7162803"/>
              <a:ext cx="171450" cy="171450"/>
            </a:xfrm>
            <a:prstGeom prst="rect">
              <a:avLst/>
            </a:prstGeom>
          </p:spPr>
        </p:pic>
      </p:grpSp>
      <p:sp>
        <p:nvSpPr>
          <p:cNvPr id="118" name="object 118"/>
          <p:cNvSpPr txBox="1"/>
          <p:nvPr/>
        </p:nvSpPr>
        <p:spPr>
          <a:xfrm>
            <a:off x="8821798" y="8987929"/>
            <a:ext cx="518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Algebraic Fractions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19" name="object 1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47838" y="6259830"/>
            <a:ext cx="359663" cy="470915"/>
          </a:xfrm>
          <a:prstGeom prst="rect">
            <a:avLst/>
          </a:prstGeom>
        </p:spPr>
      </p:pic>
      <p:grpSp>
        <p:nvGrpSpPr>
          <p:cNvPr id="120" name="object 120"/>
          <p:cNvGrpSpPr/>
          <p:nvPr/>
        </p:nvGrpSpPr>
        <p:grpSpPr>
          <a:xfrm>
            <a:off x="4372357" y="6618351"/>
            <a:ext cx="171450" cy="311150"/>
            <a:chOff x="4372357" y="6618351"/>
            <a:chExt cx="171450" cy="311150"/>
          </a:xfrm>
        </p:grpSpPr>
        <p:sp>
          <p:nvSpPr>
            <p:cNvPr id="121" name="object 121"/>
            <p:cNvSpPr/>
            <p:nvPr/>
          </p:nvSpPr>
          <p:spPr>
            <a:xfrm>
              <a:off x="4458080" y="66183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372357" y="675745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23"/>
          <p:cNvSpPr txBox="1"/>
          <p:nvPr/>
        </p:nvSpPr>
        <p:spPr>
          <a:xfrm>
            <a:off x="2814519" y="7514156"/>
            <a:ext cx="897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606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Review: Transformations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4" name="object 124"/>
          <p:cNvGrpSpPr/>
          <p:nvPr/>
        </p:nvGrpSpPr>
        <p:grpSpPr>
          <a:xfrm>
            <a:off x="5001769" y="2819403"/>
            <a:ext cx="171450" cy="352425"/>
            <a:chOff x="5001769" y="2819403"/>
            <a:chExt cx="171450" cy="352425"/>
          </a:xfrm>
        </p:grpSpPr>
        <p:sp>
          <p:nvSpPr>
            <p:cNvPr id="125" name="object 125"/>
            <p:cNvSpPr/>
            <p:nvPr/>
          </p:nvSpPr>
          <p:spPr>
            <a:xfrm>
              <a:off x="5087492" y="290512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1769" y="2819403"/>
              <a:ext cx="171450" cy="171450"/>
            </a:xfrm>
            <a:prstGeom prst="rect">
              <a:avLst/>
            </a:prstGeom>
          </p:spPr>
        </p:pic>
      </p:grpSp>
      <p:grpSp>
        <p:nvGrpSpPr>
          <p:cNvPr id="127" name="object 127"/>
          <p:cNvGrpSpPr/>
          <p:nvPr/>
        </p:nvGrpSpPr>
        <p:grpSpPr>
          <a:xfrm>
            <a:off x="8726423" y="4189481"/>
            <a:ext cx="276860" cy="361950"/>
            <a:chOff x="8726423" y="4189481"/>
            <a:chExt cx="276860" cy="361950"/>
          </a:xfrm>
        </p:grpSpPr>
        <p:sp>
          <p:nvSpPr>
            <p:cNvPr id="128" name="object 128"/>
            <p:cNvSpPr/>
            <p:nvPr/>
          </p:nvSpPr>
          <p:spPr>
            <a:xfrm>
              <a:off x="8812145" y="4275202"/>
              <a:ext cx="162560" cy="247650"/>
            </a:xfrm>
            <a:custGeom>
              <a:avLst/>
              <a:gdLst/>
              <a:ahLst/>
              <a:cxnLst/>
              <a:rect l="l" t="t" r="r" b="b"/>
              <a:pathLst>
                <a:path w="162559" h="247650">
                  <a:moveTo>
                    <a:pt x="162166" y="247091"/>
                  </a:moveTo>
                  <a:lnTo>
                    <a:pt x="0" y="0"/>
                  </a:lnTo>
                </a:path>
              </a:pathLst>
            </a:custGeom>
            <a:ln w="57149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26423" y="4189481"/>
              <a:ext cx="171450" cy="171450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2572513" y="9333741"/>
            <a:ext cx="171450" cy="352425"/>
            <a:chOff x="2572513" y="9333741"/>
            <a:chExt cx="171450" cy="352425"/>
          </a:xfrm>
        </p:grpSpPr>
        <p:sp>
          <p:nvSpPr>
            <p:cNvPr id="131" name="object 131"/>
            <p:cNvSpPr/>
            <p:nvPr/>
          </p:nvSpPr>
          <p:spPr>
            <a:xfrm>
              <a:off x="2658237" y="941946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2513" y="9333741"/>
              <a:ext cx="171450" cy="171450"/>
            </a:xfrm>
            <a:prstGeom prst="rect">
              <a:avLst/>
            </a:prstGeom>
          </p:spPr>
        </p:pic>
      </p:grpSp>
      <p:grpSp>
        <p:nvGrpSpPr>
          <p:cNvPr id="133" name="object 133"/>
          <p:cNvGrpSpPr/>
          <p:nvPr/>
        </p:nvGrpSpPr>
        <p:grpSpPr>
          <a:xfrm>
            <a:off x="3560065" y="8805291"/>
            <a:ext cx="171450" cy="311150"/>
            <a:chOff x="3560065" y="8805291"/>
            <a:chExt cx="171450" cy="311150"/>
          </a:xfrm>
        </p:grpSpPr>
        <p:sp>
          <p:nvSpPr>
            <p:cNvPr id="134" name="object 134"/>
            <p:cNvSpPr/>
            <p:nvPr/>
          </p:nvSpPr>
          <p:spPr>
            <a:xfrm>
              <a:off x="3645788" y="88052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560065" y="894439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6" name="object 136"/>
          <p:cNvGrpSpPr/>
          <p:nvPr/>
        </p:nvGrpSpPr>
        <p:grpSpPr>
          <a:xfrm>
            <a:off x="8678418" y="8553453"/>
            <a:ext cx="287655" cy="381000"/>
            <a:chOff x="8678418" y="8553453"/>
            <a:chExt cx="287655" cy="381000"/>
          </a:xfrm>
        </p:grpSpPr>
        <p:sp>
          <p:nvSpPr>
            <p:cNvPr id="137" name="object 137"/>
            <p:cNvSpPr/>
            <p:nvPr/>
          </p:nvSpPr>
          <p:spPr>
            <a:xfrm>
              <a:off x="8764143" y="8639175"/>
              <a:ext cx="173355" cy="266700"/>
            </a:xfrm>
            <a:custGeom>
              <a:avLst/>
              <a:gdLst/>
              <a:ahLst/>
              <a:cxnLst/>
              <a:rect l="l" t="t" r="r" b="b"/>
              <a:pathLst>
                <a:path w="173354" h="266700">
                  <a:moveTo>
                    <a:pt x="173177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78418" y="8553453"/>
              <a:ext cx="171450" cy="171450"/>
            </a:xfrm>
            <a:prstGeom prst="rect">
              <a:avLst/>
            </a:prstGeom>
          </p:spPr>
        </p:pic>
      </p:grpSp>
      <p:grpSp>
        <p:nvGrpSpPr>
          <p:cNvPr id="139" name="object 139"/>
          <p:cNvGrpSpPr/>
          <p:nvPr/>
        </p:nvGrpSpPr>
        <p:grpSpPr>
          <a:xfrm>
            <a:off x="7968995" y="7386832"/>
            <a:ext cx="264795" cy="357505"/>
            <a:chOff x="7968995" y="7386832"/>
            <a:chExt cx="264795" cy="357505"/>
          </a:xfrm>
        </p:grpSpPr>
        <p:sp>
          <p:nvSpPr>
            <p:cNvPr id="140" name="object 140"/>
            <p:cNvSpPr/>
            <p:nvPr/>
          </p:nvSpPr>
          <p:spPr>
            <a:xfrm>
              <a:off x="7997570" y="7472555"/>
              <a:ext cx="150495" cy="243204"/>
            </a:xfrm>
            <a:custGeom>
              <a:avLst/>
              <a:gdLst/>
              <a:ahLst/>
              <a:cxnLst/>
              <a:rect l="l" t="t" r="r" b="b"/>
              <a:pathLst>
                <a:path w="150495" h="243204">
                  <a:moveTo>
                    <a:pt x="0" y="242671"/>
                  </a:moveTo>
                  <a:lnTo>
                    <a:pt x="150126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61966" y="7386832"/>
              <a:ext cx="171450" cy="171450"/>
            </a:xfrm>
            <a:prstGeom prst="rect">
              <a:avLst/>
            </a:prstGeom>
          </p:spPr>
        </p:pic>
      </p:grpSp>
      <p:grpSp>
        <p:nvGrpSpPr>
          <p:cNvPr id="142" name="object 142"/>
          <p:cNvGrpSpPr/>
          <p:nvPr/>
        </p:nvGrpSpPr>
        <p:grpSpPr>
          <a:xfrm>
            <a:off x="7217665" y="6608444"/>
            <a:ext cx="171450" cy="311150"/>
            <a:chOff x="7217665" y="6608444"/>
            <a:chExt cx="171450" cy="311150"/>
          </a:xfrm>
        </p:grpSpPr>
        <p:sp>
          <p:nvSpPr>
            <p:cNvPr id="143" name="object 143"/>
            <p:cNvSpPr/>
            <p:nvPr/>
          </p:nvSpPr>
          <p:spPr>
            <a:xfrm>
              <a:off x="7303389" y="660844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217665" y="674755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5" name="object 1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8986" y="2075688"/>
            <a:ext cx="528065" cy="689609"/>
          </a:xfrm>
          <a:prstGeom prst="rect">
            <a:avLst/>
          </a:prstGeom>
        </p:spPr>
      </p:pic>
      <p:sp>
        <p:nvSpPr>
          <p:cNvPr id="146" name="object 146"/>
          <p:cNvSpPr txBox="1"/>
          <p:nvPr/>
        </p:nvSpPr>
        <p:spPr>
          <a:xfrm>
            <a:off x="189369" y="2767078"/>
            <a:ext cx="556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835"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latin typeface="Calibri"/>
                <a:cs typeface="Calibri"/>
              </a:rPr>
              <a:t>GCSE EXAMS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260658" y="3648333"/>
            <a:ext cx="4855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Year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11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Padlet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Tier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Mathematics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Resources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8" name="object 148"/>
          <p:cNvGrpSpPr/>
          <p:nvPr/>
        </p:nvGrpSpPr>
        <p:grpSpPr>
          <a:xfrm>
            <a:off x="1035559" y="6832096"/>
            <a:ext cx="171450" cy="352425"/>
            <a:chOff x="1035559" y="6832096"/>
            <a:chExt cx="171450" cy="352425"/>
          </a:xfrm>
        </p:grpSpPr>
        <p:sp>
          <p:nvSpPr>
            <p:cNvPr id="149" name="object 149"/>
            <p:cNvSpPr/>
            <p:nvPr/>
          </p:nvSpPr>
          <p:spPr>
            <a:xfrm>
              <a:off x="1121282" y="691781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5559" y="6832096"/>
              <a:ext cx="171450" cy="171450"/>
            </a:xfrm>
            <a:prstGeom prst="rect">
              <a:avLst/>
            </a:prstGeom>
          </p:spPr>
        </p:pic>
      </p:grpSp>
      <p:sp>
        <p:nvSpPr>
          <p:cNvPr id="151" name="object 151"/>
          <p:cNvSpPr txBox="1"/>
          <p:nvPr/>
        </p:nvSpPr>
        <p:spPr>
          <a:xfrm>
            <a:off x="6873379" y="6420866"/>
            <a:ext cx="8604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Assessment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3/4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6665215" y="2286380"/>
            <a:ext cx="171450" cy="311150"/>
            <a:chOff x="6665215" y="2286380"/>
            <a:chExt cx="171450" cy="311150"/>
          </a:xfrm>
        </p:grpSpPr>
        <p:sp>
          <p:nvSpPr>
            <p:cNvPr id="153" name="object 153"/>
            <p:cNvSpPr/>
            <p:nvPr/>
          </p:nvSpPr>
          <p:spPr>
            <a:xfrm>
              <a:off x="6750939" y="228638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665215" y="24254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" name="object 155"/>
          <p:cNvGrpSpPr/>
          <p:nvPr/>
        </p:nvGrpSpPr>
        <p:grpSpPr>
          <a:xfrm>
            <a:off x="7507225" y="2831597"/>
            <a:ext cx="171450" cy="352425"/>
            <a:chOff x="7507225" y="2831597"/>
            <a:chExt cx="171450" cy="352425"/>
          </a:xfrm>
        </p:grpSpPr>
        <p:sp>
          <p:nvSpPr>
            <p:cNvPr id="156" name="object 156"/>
            <p:cNvSpPr/>
            <p:nvPr/>
          </p:nvSpPr>
          <p:spPr>
            <a:xfrm>
              <a:off x="7592949" y="291731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225" y="2831597"/>
              <a:ext cx="171450" cy="171450"/>
            </a:xfrm>
            <a:prstGeom prst="rect">
              <a:avLst/>
            </a:prstGeom>
          </p:spPr>
        </p:pic>
      </p:grpSp>
      <p:sp>
        <p:nvSpPr>
          <p:cNvPr id="158" name="object 158"/>
          <p:cNvSpPr txBox="1"/>
          <p:nvPr/>
        </p:nvSpPr>
        <p:spPr>
          <a:xfrm>
            <a:off x="2081124" y="4107707"/>
            <a:ext cx="748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 marR="5080" indent="-9906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Simultaneous Equations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2946324" y="5330363"/>
            <a:ext cx="6445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Inequalities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60" name="object 160"/>
          <p:cNvGrpSpPr/>
          <p:nvPr/>
        </p:nvGrpSpPr>
        <p:grpSpPr>
          <a:xfrm>
            <a:off x="2369821" y="4460366"/>
            <a:ext cx="171450" cy="311150"/>
            <a:chOff x="2369821" y="4460366"/>
            <a:chExt cx="171450" cy="311150"/>
          </a:xfrm>
        </p:grpSpPr>
        <p:sp>
          <p:nvSpPr>
            <p:cNvPr id="161" name="object 161"/>
            <p:cNvSpPr/>
            <p:nvPr/>
          </p:nvSpPr>
          <p:spPr>
            <a:xfrm>
              <a:off x="2455544" y="446036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369821" y="459947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/>
          <p:cNvGrpSpPr/>
          <p:nvPr/>
        </p:nvGrpSpPr>
        <p:grpSpPr>
          <a:xfrm>
            <a:off x="3189733" y="4992627"/>
            <a:ext cx="171450" cy="352425"/>
            <a:chOff x="3189733" y="4992627"/>
            <a:chExt cx="171450" cy="352425"/>
          </a:xfrm>
        </p:grpSpPr>
        <p:sp>
          <p:nvSpPr>
            <p:cNvPr id="164" name="object 164"/>
            <p:cNvSpPr/>
            <p:nvPr/>
          </p:nvSpPr>
          <p:spPr>
            <a:xfrm>
              <a:off x="3275456" y="507834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9733" y="4992627"/>
              <a:ext cx="171450" cy="171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8D25DE-8527-49A4-B466-64209B58B71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5DAD2EF-E0D8-4AAB-BE3E-004807F3E2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780CDC-3885-416E-9300-A4A4D21D2C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KS4 Mathematics: Higher Tier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2026-06-25T09:24:00Z</dcterms:created>
  <dcterms:modified xsi:type="dcterms:W3CDTF">2026-07-20T11:19:06Z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2023-07-03T00:00:00Z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23.3.247</vt:lpwstr>
  </property>
  <property fmtid="{D5CDD505-2E9C-101B-9397-08002B2CF9AE}" pid="6" name="ContentTypeId">
    <vt:lpwstr>0x010100D8A947F3F0E26E4989F8ECE68BAE6983</vt:lpwstr>
  </property>
</Properties>
</file>