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17" y="2112921"/>
            <a:ext cx="8429486" cy="958663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611242" y="9415653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266484"/>
                </a:moveTo>
                <a:lnTo>
                  <a:pt x="0" y="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25519" y="9329932"/>
            <a:ext cx="171450" cy="17145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821043" y="11569828"/>
            <a:ext cx="0" cy="226695"/>
          </a:xfrm>
          <a:custGeom>
            <a:avLst/>
            <a:gdLst/>
            <a:ahLst/>
            <a:cxnLst/>
            <a:rect l="l" t="t" r="r" b="b"/>
            <a:pathLst>
              <a:path h="226695">
                <a:moveTo>
                  <a:pt x="0" y="226656"/>
                </a:moveTo>
                <a:lnTo>
                  <a:pt x="0" y="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735318" y="1148410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37" y="0"/>
                </a:moveTo>
                <a:lnTo>
                  <a:pt x="52367" y="6729"/>
                </a:lnTo>
                <a:lnTo>
                  <a:pt x="25114" y="25096"/>
                </a:lnTo>
                <a:lnTo>
                  <a:pt x="6738" y="52344"/>
                </a:lnTo>
                <a:lnTo>
                  <a:pt x="0" y="85712"/>
                </a:lnTo>
                <a:lnTo>
                  <a:pt x="6734" y="119080"/>
                </a:lnTo>
                <a:lnTo>
                  <a:pt x="25101" y="146330"/>
                </a:lnTo>
                <a:lnTo>
                  <a:pt x="52345" y="164706"/>
                </a:lnTo>
                <a:lnTo>
                  <a:pt x="85712" y="171449"/>
                </a:lnTo>
                <a:lnTo>
                  <a:pt x="119082" y="164713"/>
                </a:lnTo>
                <a:lnTo>
                  <a:pt x="146335" y="146342"/>
                </a:lnTo>
                <a:lnTo>
                  <a:pt x="164711" y="119093"/>
                </a:lnTo>
                <a:lnTo>
                  <a:pt x="171450" y="85724"/>
                </a:lnTo>
                <a:lnTo>
                  <a:pt x="164715" y="52356"/>
                </a:lnTo>
                <a:lnTo>
                  <a:pt x="146348" y="25107"/>
                </a:lnTo>
                <a:lnTo>
                  <a:pt x="119104" y="6736"/>
                </a:lnTo>
                <a:lnTo>
                  <a:pt x="85737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903344" y="11007470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484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817621" y="11146578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12" y="0"/>
                </a:moveTo>
                <a:lnTo>
                  <a:pt x="52345" y="6743"/>
                </a:lnTo>
                <a:lnTo>
                  <a:pt x="25101" y="25119"/>
                </a:lnTo>
                <a:lnTo>
                  <a:pt x="6734" y="52369"/>
                </a:lnTo>
                <a:lnTo>
                  <a:pt x="0" y="85737"/>
                </a:lnTo>
                <a:lnTo>
                  <a:pt x="6738" y="119105"/>
                </a:lnTo>
                <a:lnTo>
                  <a:pt x="25114" y="146353"/>
                </a:lnTo>
                <a:lnTo>
                  <a:pt x="52367" y="164720"/>
                </a:lnTo>
                <a:lnTo>
                  <a:pt x="85737" y="171449"/>
                </a:lnTo>
                <a:lnTo>
                  <a:pt x="119104" y="164713"/>
                </a:lnTo>
                <a:lnTo>
                  <a:pt x="146348" y="146342"/>
                </a:lnTo>
                <a:lnTo>
                  <a:pt x="164715" y="119093"/>
                </a:lnTo>
                <a:lnTo>
                  <a:pt x="171450" y="85724"/>
                </a:lnTo>
                <a:lnTo>
                  <a:pt x="164711" y="52356"/>
                </a:lnTo>
                <a:lnTo>
                  <a:pt x="146335" y="25107"/>
                </a:lnTo>
                <a:lnTo>
                  <a:pt x="119082" y="6736"/>
                </a:lnTo>
                <a:lnTo>
                  <a:pt x="85712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1834" y="-129313"/>
            <a:ext cx="4478020" cy="148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chosenhillschool.co.uk/home/curriculum/curriculum-information/year-11-mathematics-foundation/" TargetMode="External"/><Relationship Id="rId10" Type="http://schemas.openxmlformats.org/officeDocument/2006/relationships/hyperlink" Target="https://chosenhill.padlet.org/MH22/year-11-foundation-n2tt2njn3hc5gklr" TargetMode="External"/><Relationship Id="rId4" Type="http://schemas.openxmlformats.org/officeDocument/2006/relationships/hyperlink" Target="https://chosenhillschool.co.uk/home/curriculum/curriculum-information/year-10-mathematics-foundation/" TargetMode="Externa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4865" marR="5080" indent="-812800">
              <a:lnSpc>
                <a:spcPct val="100000"/>
              </a:lnSpc>
              <a:spcBef>
                <a:spcPts val="100"/>
              </a:spcBef>
            </a:pPr>
            <a:r>
              <a:rPr dirty="0"/>
              <a:t>KS4</a:t>
            </a:r>
            <a:r>
              <a:rPr spc="-90" dirty="0"/>
              <a:t> </a:t>
            </a:r>
            <a:r>
              <a:rPr spc="-10" dirty="0"/>
              <a:t>Mathematics: Foundation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57645" y="11816458"/>
            <a:ext cx="7473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Algebraic Expressions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58213" y="10574077"/>
            <a:ext cx="99186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5080" indent="-1651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Plus: </a:t>
            </a:r>
            <a:r>
              <a:rPr sz="1000" b="1" dirty="0">
                <a:latin typeface="Calibri"/>
                <a:cs typeface="Calibri"/>
              </a:rPr>
              <a:t>Solving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Equations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5971" y="11835927"/>
            <a:ext cx="9918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Plus: </a:t>
            </a:r>
            <a:r>
              <a:rPr sz="1000" b="1" dirty="0">
                <a:latin typeface="Calibri"/>
                <a:cs typeface="Calibri"/>
              </a:rPr>
              <a:t>Angles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dirty="0">
                <a:latin typeface="Calibri"/>
                <a:cs typeface="Calibri"/>
              </a:rPr>
              <a:t> Properties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of</a:t>
            </a:r>
            <a:r>
              <a:rPr sz="1000" b="1" spc="-10" dirty="0">
                <a:latin typeface="Calibri"/>
                <a:cs typeface="Calibri"/>
              </a:rPr>
              <a:t> Polygons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7956" y="11893701"/>
            <a:ext cx="747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80" marR="5080" indent="-120014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Fractions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8334" y="10595838"/>
            <a:ext cx="89026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83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Coordinates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dirty="0">
                <a:latin typeface="Calibri"/>
                <a:cs typeface="Calibri"/>
              </a:rPr>
              <a:t> Straight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Lines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0297" y="9221723"/>
            <a:ext cx="278765" cy="314960"/>
            <a:chOff x="860297" y="9221723"/>
            <a:chExt cx="278765" cy="314960"/>
          </a:xfrm>
        </p:grpSpPr>
        <p:sp>
          <p:nvSpPr>
            <p:cNvPr id="9" name="object 9"/>
            <p:cNvSpPr/>
            <p:nvPr/>
          </p:nvSpPr>
          <p:spPr>
            <a:xfrm>
              <a:off x="888872" y="9250298"/>
              <a:ext cx="164465" cy="200660"/>
            </a:xfrm>
            <a:custGeom>
              <a:avLst/>
              <a:gdLst/>
              <a:ahLst/>
              <a:cxnLst/>
              <a:rect l="l" t="t" r="r" b="b"/>
              <a:pathLst>
                <a:path w="164465" h="200659">
                  <a:moveTo>
                    <a:pt x="0" y="0"/>
                  </a:moveTo>
                  <a:lnTo>
                    <a:pt x="164350" y="200215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496" y="9364784"/>
              <a:ext cx="171450" cy="17145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32834" y="10187377"/>
            <a:ext cx="8083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Standard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Form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60345" y="9699358"/>
            <a:ext cx="10026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97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Percentages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dirty="0">
                <a:latin typeface="Calibri"/>
                <a:cs typeface="Calibri"/>
              </a:rPr>
              <a:t> Growth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Decay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967223" y="10981563"/>
            <a:ext cx="171450" cy="311150"/>
            <a:chOff x="5967223" y="10981563"/>
            <a:chExt cx="171450" cy="311150"/>
          </a:xfrm>
        </p:grpSpPr>
        <p:sp>
          <p:nvSpPr>
            <p:cNvPr id="14" name="object 14"/>
            <p:cNvSpPr/>
            <p:nvPr/>
          </p:nvSpPr>
          <p:spPr>
            <a:xfrm>
              <a:off x="6052947" y="1098156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67223" y="1112067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626857" y="10970132"/>
            <a:ext cx="171450" cy="311150"/>
            <a:chOff x="7626857" y="10970132"/>
            <a:chExt cx="171450" cy="311150"/>
          </a:xfrm>
        </p:grpSpPr>
        <p:sp>
          <p:nvSpPr>
            <p:cNvPr id="17" name="object 17"/>
            <p:cNvSpPr/>
            <p:nvPr/>
          </p:nvSpPr>
          <p:spPr>
            <a:xfrm>
              <a:off x="7712582" y="1097013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26857" y="1110924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781551" y="11499346"/>
            <a:ext cx="171450" cy="312420"/>
            <a:chOff x="4781551" y="11499346"/>
            <a:chExt cx="171450" cy="312420"/>
          </a:xfrm>
        </p:grpSpPr>
        <p:sp>
          <p:nvSpPr>
            <p:cNvPr id="20" name="object 20"/>
            <p:cNvSpPr/>
            <p:nvPr/>
          </p:nvSpPr>
          <p:spPr>
            <a:xfrm>
              <a:off x="4867274" y="1158506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81551" y="1149934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567935" y="8807577"/>
            <a:ext cx="171450" cy="311150"/>
            <a:chOff x="5567935" y="8807577"/>
            <a:chExt cx="171450" cy="311150"/>
          </a:xfrm>
        </p:grpSpPr>
        <p:sp>
          <p:nvSpPr>
            <p:cNvPr id="23" name="object 23"/>
            <p:cNvSpPr/>
            <p:nvPr/>
          </p:nvSpPr>
          <p:spPr>
            <a:xfrm>
              <a:off x="5653659" y="880757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67935" y="894668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756654" y="9355077"/>
            <a:ext cx="171450" cy="352425"/>
            <a:chOff x="6756654" y="9355077"/>
            <a:chExt cx="171450" cy="352425"/>
          </a:xfrm>
        </p:grpSpPr>
        <p:sp>
          <p:nvSpPr>
            <p:cNvPr id="26" name="object 26"/>
            <p:cNvSpPr/>
            <p:nvPr/>
          </p:nvSpPr>
          <p:spPr>
            <a:xfrm>
              <a:off x="6842379" y="944079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6654" y="9355077"/>
              <a:ext cx="171450" cy="17145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358340" y="8580523"/>
            <a:ext cx="4375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Volume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487413" y="8812910"/>
            <a:ext cx="171450" cy="311150"/>
            <a:chOff x="7487413" y="8812910"/>
            <a:chExt cx="171450" cy="311150"/>
          </a:xfrm>
        </p:grpSpPr>
        <p:sp>
          <p:nvSpPr>
            <p:cNvPr id="30" name="object 30"/>
            <p:cNvSpPr/>
            <p:nvPr/>
          </p:nvSpPr>
          <p:spPr>
            <a:xfrm>
              <a:off x="7573137" y="881291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487413" y="895201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080842" y="8573140"/>
            <a:ext cx="11531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Pythagoras’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Theorem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600701" y="7162803"/>
            <a:ext cx="171450" cy="352425"/>
            <a:chOff x="5600701" y="7162803"/>
            <a:chExt cx="171450" cy="352425"/>
          </a:xfrm>
        </p:grpSpPr>
        <p:sp>
          <p:nvSpPr>
            <p:cNvPr id="34" name="object 34"/>
            <p:cNvSpPr/>
            <p:nvPr/>
          </p:nvSpPr>
          <p:spPr>
            <a:xfrm>
              <a:off x="5686424" y="724852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0701" y="7162803"/>
              <a:ext cx="171450" cy="17145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049738" y="9681724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124457" y="6627494"/>
            <a:ext cx="171450" cy="311150"/>
            <a:chOff x="2124457" y="6627494"/>
            <a:chExt cx="171450" cy="311150"/>
          </a:xfrm>
        </p:grpSpPr>
        <p:sp>
          <p:nvSpPr>
            <p:cNvPr id="38" name="object 38"/>
            <p:cNvSpPr/>
            <p:nvPr/>
          </p:nvSpPr>
          <p:spPr>
            <a:xfrm>
              <a:off x="2210181" y="662749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124457" y="676660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299652" y="9698670"/>
            <a:ext cx="10572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097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Review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Plus: </a:t>
            </a:r>
            <a:r>
              <a:rPr sz="1000" b="1" dirty="0">
                <a:latin typeface="Calibri"/>
                <a:cs typeface="Calibri"/>
              </a:rPr>
              <a:t>Perimeter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Area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923960" y="6377340"/>
            <a:ext cx="8978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Transformations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085827" y="7834653"/>
            <a:ext cx="10801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Probability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Sets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89631" y="6386375"/>
            <a:ext cx="7531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Scattergraphs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646444" y="7531025"/>
            <a:ext cx="12160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Constructions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Loci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157971" y="10827257"/>
            <a:ext cx="1214755" cy="1241425"/>
            <a:chOff x="8157971" y="10827257"/>
            <a:chExt cx="1214755" cy="1241425"/>
          </a:xfrm>
        </p:grpSpPr>
        <p:sp>
          <p:nvSpPr>
            <p:cNvPr id="46" name="object 46">
              <a:hlinkClick r:id="rId4"/>
            </p:cNvPr>
            <p:cNvSpPr/>
            <p:nvPr/>
          </p:nvSpPr>
          <p:spPr>
            <a:xfrm>
              <a:off x="8157971" y="10827257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hlinkClick r:id="rId4"/>
            </p:cNvPr>
            <p:cNvSpPr/>
            <p:nvPr/>
          </p:nvSpPr>
          <p:spPr>
            <a:xfrm>
              <a:off x="8338565" y="1102766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8437740" y="11212131"/>
            <a:ext cx="6426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5080" indent="-92710">
              <a:lnSpc>
                <a:spcPct val="100000"/>
              </a:lnSpc>
              <a:spcBef>
                <a:spcPts val="100"/>
              </a:spcBef>
            </a:pP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Year</a:t>
            </a:r>
            <a:r>
              <a:rPr sz="16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6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10</a:t>
            </a:r>
            <a:r>
              <a:rPr sz="1600" b="1" u="none" spc="-2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708405" y="4492371"/>
            <a:ext cx="171450" cy="311150"/>
            <a:chOff x="1708405" y="4492371"/>
            <a:chExt cx="171450" cy="311150"/>
          </a:xfrm>
        </p:grpSpPr>
        <p:sp>
          <p:nvSpPr>
            <p:cNvPr id="50" name="object 50"/>
            <p:cNvSpPr/>
            <p:nvPr/>
          </p:nvSpPr>
          <p:spPr>
            <a:xfrm>
              <a:off x="1794128" y="449237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708405" y="463147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777085" y="6435707"/>
            <a:ext cx="8921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Representations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486946" y="4118411"/>
            <a:ext cx="6076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Compound Measure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56475" y="4094742"/>
            <a:ext cx="13328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Simultaneous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Equations, Inequalities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87274" y="5128259"/>
            <a:ext cx="1214755" cy="1241425"/>
            <a:chOff x="287274" y="5128259"/>
            <a:chExt cx="1214755" cy="1241425"/>
          </a:xfrm>
        </p:grpSpPr>
        <p:sp>
          <p:nvSpPr>
            <p:cNvPr id="56" name="object 56">
              <a:hlinkClick r:id="rId5"/>
            </p:cNvPr>
            <p:cNvSpPr/>
            <p:nvPr/>
          </p:nvSpPr>
          <p:spPr>
            <a:xfrm>
              <a:off x="287274" y="5128259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5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hlinkClick r:id="rId5"/>
            </p:cNvPr>
            <p:cNvSpPr/>
            <p:nvPr/>
          </p:nvSpPr>
          <p:spPr>
            <a:xfrm>
              <a:off x="467868" y="5328665"/>
              <a:ext cx="841375" cy="859155"/>
            </a:xfrm>
            <a:custGeom>
              <a:avLst/>
              <a:gdLst/>
              <a:ahLst/>
              <a:cxnLst/>
              <a:rect l="l" t="t" r="r" b="b"/>
              <a:pathLst>
                <a:path w="841375" h="859154">
                  <a:moveTo>
                    <a:pt x="420623" y="0"/>
                  </a:moveTo>
                  <a:lnTo>
                    <a:pt x="374791" y="2519"/>
                  </a:lnTo>
                  <a:lnTo>
                    <a:pt x="330389" y="9903"/>
                  </a:lnTo>
                  <a:lnTo>
                    <a:pt x="287672" y="21890"/>
                  </a:lnTo>
                  <a:lnTo>
                    <a:pt x="246899" y="38217"/>
                  </a:lnTo>
                  <a:lnTo>
                    <a:pt x="208325" y="58623"/>
                  </a:lnTo>
                  <a:lnTo>
                    <a:pt x="172207" y="82845"/>
                  </a:lnTo>
                  <a:lnTo>
                    <a:pt x="138801" y="110623"/>
                  </a:lnTo>
                  <a:lnTo>
                    <a:pt x="108365" y="141693"/>
                  </a:lnTo>
                  <a:lnTo>
                    <a:pt x="81154" y="175795"/>
                  </a:lnTo>
                  <a:lnTo>
                    <a:pt x="57426" y="212665"/>
                  </a:lnTo>
                  <a:lnTo>
                    <a:pt x="37437" y="252043"/>
                  </a:lnTo>
                  <a:lnTo>
                    <a:pt x="21443" y="293666"/>
                  </a:lnTo>
                  <a:lnTo>
                    <a:pt x="9701" y="337272"/>
                  </a:lnTo>
                  <a:lnTo>
                    <a:pt x="2468" y="382599"/>
                  </a:lnTo>
                  <a:lnTo>
                    <a:pt x="0" y="429387"/>
                  </a:lnTo>
                  <a:lnTo>
                    <a:pt x="2468" y="476174"/>
                  </a:lnTo>
                  <a:lnTo>
                    <a:pt x="9701" y="521501"/>
                  </a:lnTo>
                  <a:lnTo>
                    <a:pt x="21443" y="565107"/>
                  </a:lnTo>
                  <a:lnTo>
                    <a:pt x="37437" y="606730"/>
                  </a:lnTo>
                  <a:lnTo>
                    <a:pt x="57426" y="646108"/>
                  </a:lnTo>
                  <a:lnTo>
                    <a:pt x="81154" y="682978"/>
                  </a:lnTo>
                  <a:lnTo>
                    <a:pt x="108365" y="717080"/>
                  </a:lnTo>
                  <a:lnTo>
                    <a:pt x="138801" y="748150"/>
                  </a:lnTo>
                  <a:lnTo>
                    <a:pt x="172207" y="775928"/>
                  </a:lnTo>
                  <a:lnTo>
                    <a:pt x="208325" y="800150"/>
                  </a:lnTo>
                  <a:lnTo>
                    <a:pt x="246899" y="820556"/>
                  </a:lnTo>
                  <a:lnTo>
                    <a:pt x="287672" y="836883"/>
                  </a:lnTo>
                  <a:lnTo>
                    <a:pt x="330389" y="848870"/>
                  </a:lnTo>
                  <a:lnTo>
                    <a:pt x="374791" y="856254"/>
                  </a:lnTo>
                  <a:lnTo>
                    <a:pt x="420623" y="858774"/>
                  </a:lnTo>
                  <a:lnTo>
                    <a:pt x="466456" y="856254"/>
                  </a:lnTo>
                  <a:lnTo>
                    <a:pt x="510858" y="848870"/>
                  </a:lnTo>
                  <a:lnTo>
                    <a:pt x="553575" y="836883"/>
                  </a:lnTo>
                  <a:lnTo>
                    <a:pt x="594348" y="820556"/>
                  </a:lnTo>
                  <a:lnTo>
                    <a:pt x="632922" y="800150"/>
                  </a:lnTo>
                  <a:lnTo>
                    <a:pt x="669040" y="775928"/>
                  </a:lnTo>
                  <a:lnTo>
                    <a:pt x="702446" y="748150"/>
                  </a:lnTo>
                  <a:lnTo>
                    <a:pt x="732882" y="717080"/>
                  </a:lnTo>
                  <a:lnTo>
                    <a:pt x="760093" y="682978"/>
                  </a:lnTo>
                  <a:lnTo>
                    <a:pt x="783821" y="646108"/>
                  </a:lnTo>
                  <a:lnTo>
                    <a:pt x="803810" y="606730"/>
                  </a:lnTo>
                  <a:lnTo>
                    <a:pt x="819804" y="565107"/>
                  </a:lnTo>
                  <a:lnTo>
                    <a:pt x="831546" y="521501"/>
                  </a:lnTo>
                  <a:lnTo>
                    <a:pt x="838779" y="476174"/>
                  </a:lnTo>
                  <a:lnTo>
                    <a:pt x="841247" y="429387"/>
                  </a:lnTo>
                  <a:lnTo>
                    <a:pt x="838779" y="382599"/>
                  </a:lnTo>
                  <a:lnTo>
                    <a:pt x="831546" y="337272"/>
                  </a:lnTo>
                  <a:lnTo>
                    <a:pt x="819804" y="293666"/>
                  </a:lnTo>
                  <a:lnTo>
                    <a:pt x="803810" y="252043"/>
                  </a:lnTo>
                  <a:lnTo>
                    <a:pt x="783821" y="212665"/>
                  </a:lnTo>
                  <a:lnTo>
                    <a:pt x="760093" y="175795"/>
                  </a:lnTo>
                  <a:lnTo>
                    <a:pt x="732882" y="141693"/>
                  </a:lnTo>
                  <a:lnTo>
                    <a:pt x="702446" y="110623"/>
                  </a:lnTo>
                  <a:lnTo>
                    <a:pt x="669040" y="82845"/>
                  </a:lnTo>
                  <a:lnTo>
                    <a:pt x="632922" y="58623"/>
                  </a:lnTo>
                  <a:lnTo>
                    <a:pt x="594348" y="38217"/>
                  </a:lnTo>
                  <a:lnTo>
                    <a:pt x="553575" y="21890"/>
                  </a:lnTo>
                  <a:lnTo>
                    <a:pt x="510858" y="9903"/>
                  </a:lnTo>
                  <a:lnTo>
                    <a:pt x="466456" y="2519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66927" y="5512587"/>
            <a:ext cx="6426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5080" indent="-92710">
              <a:lnSpc>
                <a:spcPct val="100000"/>
              </a:lnSpc>
              <a:spcBef>
                <a:spcPts val="100"/>
              </a:spcBef>
            </a:pP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Year</a:t>
            </a:r>
            <a:r>
              <a:rPr sz="16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6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11</a:t>
            </a:r>
            <a:r>
              <a:rPr sz="1600" b="1" u="none" spc="-2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304361" y="5355670"/>
            <a:ext cx="747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 marR="5080" indent="-3937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Percentages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2195323" y="2286380"/>
            <a:ext cx="171450" cy="311150"/>
            <a:chOff x="2195323" y="2286380"/>
            <a:chExt cx="171450" cy="311150"/>
          </a:xfrm>
        </p:grpSpPr>
        <p:sp>
          <p:nvSpPr>
            <p:cNvPr id="61" name="object 61"/>
            <p:cNvSpPr/>
            <p:nvPr/>
          </p:nvSpPr>
          <p:spPr>
            <a:xfrm>
              <a:off x="2281047" y="228638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195323" y="24254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334984" y="4265822"/>
            <a:ext cx="5873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Sequences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5047489" y="2824739"/>
            <a:ext cx="171450" cy="352425"/>
            <a:chOff x="5047489" y="2824739"/>
            <a:chExt cx="171450" cy="352425"/>
          </a:xfrm>
        </p:grpSpPr>
        <p:sp>
          <p:nvSpPr>
            <p:cNvPr id="65" name="object 65"/>
            <p:cNvSpPr/>
            <p:nvPr/>
          </p:nvSpPr>
          <p:spPr>
            <a:xfrm>
              <a:off x="5133212" y="2910460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7489" y="2824739"/>
              <a:ext cx="171450" cy="171450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6507508" y="5398698"/>
            <a:ext cx="42608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Vectors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777782" y="1919701"/>
            <a:ext cx="747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525" marR="5080" indent="-12446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Statistics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335931" y="10633801"/>
            <a:ext cx="747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</a:t>
            </a:r>
            <a:r>
              <a:rPr sz="1000" b="1" dirty="0">
                <a:latin typeface="Calibri"/>
                <a:cs typeface="Calibri"/>
              </a:rPr>
              <a:t>Number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Stuff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06082" y="11431429"/>
            <a:ext cx="3968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Indices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11291" y="10787651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639569" y="11519920"/>
            <a:ext cx="171450" cy="352425"/>
            <a:chOff x="2639569" y="11519920"/>
            <a:chExt cx="171450" cy="352425"/>
          </a:xfrm>
        </p:grpSpPr>
        <p:sp>
          <p:nvSpPr>
            <p:cNvPr id="73" name="object 73"/>
            <p:cNvSpPr/>
            <p:nvPr/>
          </p:nvSpPr>
          <p:spPr>
            <a:xfrm>
              <a:off x="2725293" y="1160564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9569" y="11519920"/>
              <a:ext cx="171450" cy="171450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2029969" y="10991468"/>
            <a:ext cx="171450" cy="311150"/>
            <a:chOff x="2029969" y="10991468"/>
            <a:chExt cx="171450" cy="311150"/>
          </a:xfrm>
        </p:grpSpPr>
        <p:sp>
          <p:nvSpPr>
            <p:cNvPr id="76" name="object 76"/>
            <p:cNvSpPr/>
            <p:nvPr/>
          </p:nvSpPr>
          <p:spPr>
            <a:xfrm>
              <a:off x="2115693" y="109914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029969" y="1113057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85215" y="8955268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348706" y="8457833"/>
            <a:ext cx="6013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Ratio</a:t>
            </a:r>
            <a:r>
              <a:rPr sz="1000" b="1" spc="-25" dirty="0">
                <a:latin typeface="Calibri"/>
                <a:cs typeface="Calibri"/>
              </a:rPr>
              <a:t> and</a:t>
            </a:r>
            <a:r>
              <a:rPr sz="1000" b="1" spc="-10" dirty="0">
                <a:latin typeface="Calibri"/>
                <a:cs typeface="Calibri"/>
              </a:rPr>
              <a:t> Proportion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80" name="object 8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13376" y="9464802"/>
            <a:ext cx="359663" cy="470153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8150" y="9077706"/>
            <a:ext cx="359663" cy="470153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29100" y="10571226"/>
            <a:ext cx="359663" cy="470153"/>
          </a:xfrm>
          <a:prstGeom prst="rect">
            <a:avLst/>
          </a:prstGeom>
        </p:spPr>
      </p:pic>
      <p:grpSp>
        <p:nvGrpSpPr>
          <p:cNvPr id="83" name="object 83"/>
          <p:cNvGrpSpPr/>
          <p:nvPr/>
        </p:nvGrpSpPr>
        <p:grpSpPr>
          <a:xfrm>
            <a:off x="3532633" y="4454271"/>
            <a:ext cx="171450" cy="311150"/>
            <a:chOff x="3532633" y="4454271"/>
            <a:chExt cx="171450" cy="311150"/>
          </a:xfrm>
        </p:grpSpPr>
        <p:sp>
          <p:nvSpPr>
            <p:cNvPr id="84" name="object 84"/>
            <p:cNvSpPr/>
            <p:nvPr/>
          </p:nvSpPr>
          <p:spPr>
            <a:xfrm>
              <a:off x="3618356" y="445427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32633" y="459337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6" name="object 8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87412" y="3442715"/>
            <a:ext cx="360425" cy="470152"/>
          </a:xfrm>
          <a:prstGeom prst="rect">
            <a:avLst/>
          </a:prstGeom>
        </p:spPr>
      </p:pic>
      <p:sp>
        <p:nvSpPr>
          <p:cNvPr id="87" name="object 87"/>
          <p:cNvSpPr txBox="1"/>
          <p:nvPr/>
        </p:nvSpPr>
        <p:spPr>
          <a:xfrm>
            <a:off x="2210589" y="5373108"/>
            <a:ext cx="11639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764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</a:t>
            </a:r>
            <a:r>
              <a:rPr sz="1000" b="1" dirty="0">
                <a:latin typeface="Calibri"/>
                <a:cs typeface="Calibri"/>
              </a:rPr>
              <a:t>Algebraic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Expressions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2704339" y="5000249"/>
            <a:ext cx="171450" cy="352425"/>
            <a:chOff x="2704339" y="5000249"/>
            <a:chExt cx="171450" cy="352425"/>
          </a:xfrm>
        </p:grpSpPr>
        <p:sp>
          <p:nvSpPr>
            <p:cNvPr id="89" name="object 89"/>
            <p:cNvSpPr/>
            <p:nvPr/>
          </p:nvSpPr>
          <p:spPr>
            <a:xfrm>
              <a:off x="2790062" y="5085970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04339" y="5000249"/>
              <a:ext cx="171450" cy="171450"/>
            </a:xfrm>
            <a:prstGeom prst="rect">
              <a:avLst/>
            </a:prstGeom>
          </p:spPr>
        </p:pic>
      </p:grpSp>
      <p:grpSp>
        <p:nvGrpSpPr>
          <p:cNvPr id="91" name="object 91"/>
          <p:cNvGrpSpPr/>
          <p:nvPr/>
        </p:nvGrpSpPr>
        <p:grpSpPr>
          <a:xfrm>
            <a:off x="5542789" y="4454271"/>
            <a:ext cx="171450" cy="311150"/>
            <a:chOff x="5542789" y="4454271"/>
            <a:chExt cx="171450" cy="311150"/>
          </a:xfrm>
        </p:grpSpPr>
        <p:sp>
          <p:nvSpPr>
            <p:cNvPr id="92" name="object 92"/>
            <p:cNvSpPr/>
            <p:nvPr/>
          </p:nvSpPr>
          <p:spPr>
            <a:xfrm>
              <a:off x="5628512" y="445427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542789" y="459337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4" name="object 94"/>
          <p:cNvGrpSpPr/>
          <p:nvPr/>
        </p:nvGrpSpPr>
        <p:grpSpPr>
          <a:xfrm>
            <a:off x="4594099" y="5002534"/>
            <a:ext cx="171450" cy="352425"/>
            <a:chOff x="4594099" y="5002534"/>
            <a:chExt cx="171450" cy="352425"/>
          </a:xfrm>
        </p:grpSpPr>
        <p:sp>
          <p:nvSpPr>
            <p:cNvPr id="95" name="object 95"/>
            <p:cNvSpPr/>
            <p:nvPr/>
          </p:nvSpPr>
          <p:spPr>
            <a:xfrm>
              <a:off x="4679823" y="508825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4099" y="5002534"/>
              <a:ext cx="171450" cy="171450"/>
            </a:xfrm>
            <a:prstGeom prst="rect">
              <a:avLst/>
            </a:prstGeom>
          </p:spPr>
        </p:pic>
      </p:grpSp>
      <p:grpSp>
        <p:nvGrpSpPr>
          <p:cNvPr id="97" name="object 97"/>
          <p:cNvGrpSpPr/>
          <p:nvPr/>
        </p:nvGrpSpPr>
        <p:grpSpPr>
          <a:xfrm>
            <a:off x="8253221" y="2553461"/>
            <a:ext cx="358140" cy="319405"/>
            <a:chOff x="8253221" y="2553461"/>
            <a:chExt cx="358140" cy="319405"/>
          </a:xfrm>
        </p:grpSpPr>
        <p:sp>
          <p:nvSpPr>
            <p:cNvPr id="98" name="object 98"/>
            <p:cNvSpPr/>
            <p:nvPr/>
          </p:nvSpPr>
          <p:spPr>
            <a:xfrm>
              <a:off x="8338948" y="2582036"/>
              <a:ext cx="243840" cy="205104"/>
            </a:xfrm>
            <a:custGeom>
              <a:avLst/>
              <a:gdLst/>
              <a:ahLst/>
              <a:cxnLst/>
              <a:rect l="l" t="t" r="r" b="b"/>
              <a:pathLst>
                <a:path w="243840" h="205105">
                  <a:moveTo>
                    <a:pt x="243433" y="0"/>
                  </a:moveTo>
                  <a:lnTo>
                    <a:pt x="0" y="204787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53221" y="2701095"/>
              <a:ext cx="171450" cy="171450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8117967" y="3645405"/>
            <a:ext cx="424180" cy="171450"/>
            <a:chOff x="8117967" y="3645405"/>
            <a:chExt cx="424180" cy="171450"/>
          </a:xfrm>
        </p:grpSpPr>
        <p:sp>
          <p:nvSpPr>
            <p:cNvPr id="101" name="object 101"/>
            <p:cNvSpPr/>
            <p:nvPr/>
          </p:nvSpPr>
          <p:spPr>
            <a:xfrm>
              <a:off x="8117967" y="3731132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4">
                  <a:moveTo>
                    <a:pt x="0" y="0"/>
                  </a:moveTo>
                  <a:lnTo>
                    <a:pt x="338201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0436" y="3645405"/>
              <a:ext cx="171450" cy="171450"/>
            </a:xfrm>
            <a:prstGeom prst="rect">
              <a:avLst/>
            </a:prstGeom>
          </p:spPr>
        </p:pic>
      </p:grpSp>
      <p:sp>
        <p:nvSpPr>
          <p:cNvPr id="103" name="object 103"/>
          <p:cNvSpPr txBox="1"/>
          <p:nvPr/>
        </p:nvSpPr>
        <p:spPr>
          <a:xfrm>
            <a:off x="6689604" y="4105928"/>
            <a:ext cx="11347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31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</a:t>
            </a:r>
            <a:r>
              <a:rPr sz="1000" b="1" dirty="0">
                <a:latin typeface="Calibri"/>
                <a:cs typeface="Calibri"/>
              </a:rPr>
              <a:t>Ratio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Proportion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498137" y="5017322"/>
            <a:ext cx="87756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325" marR="5080" indent="-17526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Congruence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Similarity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6266689" y="2277236"/>
            <a:ext cx="171450" cy="311150"/>
            <a:chOff x="6266689" y="2277236"/>
            <a:chExt cx="171450" cy="311150"/>
          </a:xfrm>
        </p:grpSpPr>
        <p:sp>
          <p:nvSpPr>
            <p:cNvPr id="106" name="object 106"/>
            <p:cNvSpPr/>
            <p:nvPr/>
          </p:nvSpPr>
          <p:spPr>
            <a:xfrm>
              <a:off x="6352412" y="227723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266689" y="241634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7788555" y="3796350"/>
            <a:ext cx="452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MOCK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8470000" y="2310659"/>
            <a:ext cx="59944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Quadratics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7222911" y="3152953"/>
            <a:ext cx="5505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Quadratic Equations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5957497" y="2051570"/>
            <a:ext cx="8223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Graphs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4059175" y="2277236"/>
            <a:ext cx="171450" cy="311150"/>
            <a:chOff x="4059175" y="2277236"/>
            <a:chExt cx="171450" cy="311150"/>
          </a:xfrm>
        </p:grpSpPr>
        <p:sp>
          <p:nvSpPr>
            <p:cNvPr id="113" name="object 113"/>
            <p:cNvSpPr/>
            <p:nvPr/>
          </p:nvSpPr>
          <p:spPr>
            <a:xfrm>
              <a:off x="4144898" y="227723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059175" y="241634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2939797" y="2813307"/>
            <a:ext cx="171450" cy="352425"/>
            <a:chOff x="2939797" y="2813307"/>
            <a:chExt cx="171450" cy="352425"/>
          </a:xfrm>
        </p:grpSpPr>
        <p:sp>
          <p:nvSpPr>
            <p:cNvPr id="116" name="object 116"/>
            <p:cNvSpPr/>
            <p:nvPr/>
          </p:nvSpPr>
          <p:spPr>
            <a:xfrm>
              <a:off x="3025521" y="2899030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9797" y="2813307"/>
              <a:ext cx="171450" cy="171450"/>
            </a:xfrm>
            <a:prstGeom prst="rect">
              <a:avLst/>
            </a:prstGeom>
          </p:spPr>
        </p:pic>
      </p:grpSp>
      <p:sp>
        <p:nvSpPr>
          <p:cNvPr id="118" name="object 118"/>
          <p:cNvSpPr txBox="1"/>
          <p:nvPr/>
        </p:nvSpPr>
        <p:spPr>
          <a:xfrm>
            <a:off x="2367003" y="3178501"/>
            <a:ext cx="13163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448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Overlearning: </a:t>
            </a:r>
            <a:r>
              <a:rPr sz="1000" b="1" dirty="0">
                <a:latin typeface="Calibri"/>
                <a:cs typeface="Calibri"/>
              </a:rPr>
              <a:t>Linear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Other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Graphs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790955" y="11090153"/>
            <a:ext cx="344170" cy="345440"/>
            <a:chOff x="790955" y="11090153"/>
            <a:chExt cx="344170" cy="345440"/>
          </a:xfrm>
        </p:grpSpPr>
        <p:sp>
          <p:nvSpPr>
            <p:cNvPr id="120" name="object 120"/>
            <p:cNvSpPr/>
            <p:nvPr/>
          </p:nvSpPr>
          <p:spPr>
            <a:xfrm>
              <a:off x="819530" y="11175869"/>
              <a:ext cx="229870" cy="231140"/>
            </a:xfrm>
            <a:custGeom>
              <a:avLst/>
              <a:gdLst/>
              <a:ahLst/>
              <a:cxnLst/>
              <a:rect l="l" t="t" r="r" b="b"/>
              <a:pathLst>
                <a:path w="229869" h="231140">
                  <a:moveTo>
                    <a:pt x="0" y="230860"/>
                  </a:moveTo>
                  <a:lnTo>
                    <a:pt x="229577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382" y="11090153"/>
              <a:ext cx="171450" cy="171450"/>
            </a:xfrm>
            <a:prstGeom prst="rect">
              <a:avLst/>
            </a:prstGeom>
          </p:spPr>
        </p:pic>
      </p:grpSp>
      <p:grpSp>
        <p:nvGrpSpPr>
          <p:cNvPr id="122" name="object 122"/>
          <p:cNvGrpSpPr/>
          <p:nvPr/>
        </p:nvGrpSpPr>
        <p:grpSpPr>
          <a:xfrm>
            <a:off x="1035563" y="10199371"/>
            <a:ext cx="311150" cy="171450"/>
            <a:chOff x="1035563" y="10199371"/>
            <a:chExt cx="311150" cy="171450"/>
          </a:xfrm>
        </p:grpSpPr>
        <p:sp>
          <p:nvSpPr>
            <p:cNvPr id="123" name="object 123"/>
            <p:cNvSpPr/>
            <p:nvPr/>
          </p:nvSpPr>
          <p:spPr>
            <a:xfrm>
              <a:off x="1121280" y="10285094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224840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035563" y="1019937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4" y="6738"/>
                  </a:lnTo>
                  <a:lnTo>
                    <a:pt x="25096" y="25114"/>
                  </a:lnTo>
                  <a:lnTo>
                    <a:pt x="6729" y="52367"/>
                  </a:lnTo>
                  <a:lnTo>
                    <a:pt x="0" y="85737"/>
                  </a:lnTo>
                  <a:lnTo>
                    <a:pt x="6736" y="119104"/>
                  </a:lnTo>
                  <a:lnTo>
                    <a:pt x="25107" y="146348"/>
                  </a:lnTo>
                  <a:lnTo>
                    <a:pt x="52356" y="164715"/>
                  </a:lnTo>
                  <a:lnTo>
                    <a:pt x="85724" y="171450"/>
                  </a:lnTo>
                  <a:lnTo>
                    <a:pt x="119093" y="164711"/>
                  </a:lnTo>
                  <a:lnTo>
                    <a:pt x="146342" y="146335"/>
                  </a:lnTo>
                  <a:lnTo>
                    <a:pt x="164713" y="119082"/>
                  </a:lnTo>
                  <a:lnTo>
                    <a:pt x="171449" y="85712"/>
                  </a:lnTo>
                  <a:lnTo>
                    <a:pt x="164706" y="52345"/>
                  </a:lnTo>
                  <a:lnTo>
                    <a:pt x="146330" y="25101"/>
                  </a:lnTo>
                  <a:lnTo>
                    <a:pt x="119080" y="6734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" name="object 125"/>
          <p:cNvGrpSpPr/>
          <p:nvPr/>
        </p:nvGrpSpPr>
        <p:grpSpPr>
          <a:xfrm>
            <a:off x="7167371" y="4472559"/>
            <a:ext cx="171450" cy="311150"/>
            <a:chOff x="7167371" y="4472559"/>
            <a:chExt cx="171450" cy="311150"/>
          </a:xfrm>
        </p:grpSpPr>
        <p:sp>
          <p:nvSpPr>
            <p:cNvPr id="126" name="object 126"/>
            <p:cNvSpPr/>
            <p:nvPr/>
          </p:nvSpPr>
          <p:spPr>
            <a:xfrm>
              <a:off x="7253096" y="4472559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7167371" y="461166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6617969" y="5000249"/>
            <a:ext cx="171450" cy="352425"/>
            <a:chOff x="6617969" y="5000249"/>
            <a:chExt cx="171450" cy="352425"/>
          </a:xfrm>
        </p:grpSpPr>
        <p:sp>
          <p:nvSpPr>
            <p:cNvPr id="129" name="object 129"/>
            <p:cNvSpPr/>
            <p:nvPr/>
          </p:nvSpPr>
          <p:spPr>
            <a:xfrm>
              <a:off x="6703694" y="5085970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17969" y="5000249"/>
              <a:ext cx="171450" cy="171450"/>
            </a:xfrm>
            <a:prstGeom prst="rect">
              <a:avLst/>
            </a:prstGeom>
          </p:spPr>
        </p:pic>
      </p:grpSp>
      <p:sp>
        <p:nvSpPr>
          <p:cNvPr id="131" name="object 131"/>
          <p:cNvSpPr txBox="1"/>
          <p:nvPr/>
        </p:nvSpPr>
        <p:spPr>
          <a:xfrm>
            <a:off x="1998046" y="2035841"/>
            <a:ext cx="452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MOCK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32" name="object 1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14600" y="1869185"/>
            <a:ext cx="359663" cy="470153"/>
          </a:xfrm>
          <a:prstGeom prst="rect">
            <a:avLst/>
          </a:prstGeom>
        </p:spPr>
      </p:pic>
      <p:grpSp>
        <p:nvGrpSpPr>
          <p:cNvPr id="133" name="object 133"/>
          <p:cNvGrpSpPr/>
          <p:nvPr/>
        </p:nvGrpSpPr>
        <p:grpSpPr>
          <a:xfrm>
            <a:off x="3166873" y="7162803"/>
            <a:ext cx="171450" cy="352425"/>
            <a:chOff x="3166873" y="7162803"/>
            <a:chExt cx="171450" cy="352425"/>
          </a:xfrm>
        </p:grpSpPr>
        <p:sp>
          <p:nvSpPr>
            <p:cNvPr id="134" name="object 134"/>
            <p:cNvSpPr/>
            <p:nvPr/>
          </p:nvSpPr>
          <p:spPr>
            <a:xfrm>
              <a:off x="3252597" y="724852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6873" y="7162803"/>
              <a:ext cx="171450" cy="171450"/>
            </a:xfrm>
            <a:prstGeom prst="rect">
              <a:avLst/>
            </a:prstGeom>
          </p:spPr>
        </p:pic>
      </p:grpSp>
      <p:sp>
        <p:nvSpPr>
          <p:cNvPr id="136" name="object 136"/>
          <p:cNvSpPr txBox="1"/>
          <p:nvPr/>
        </p:nvSpPr>
        <p:spPr>
          <a:xfrm>
            <a:off x="8710546" y="8987929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37" name="object 13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63990" y="8450580"/>
            <a:ext cx="359663" cy="470153"/>
          </a:xfrm>
          <a:prstGeom prst="rect">
            <a:avLst/>
          </a:prstGeom>
        </p:spPr>
      </p:pic>
      <p:grpSp>
        <p:nvGrpSpPr>
          <p:cNvPr id="138" name="object 138"/>
          <p:cNvGrpSpPr/>
          <p:nvPr/>
        </p:nvGrpSpPr>
        <p:grpSpPr>
          <a:xfrm>
            <a:off x="4372357" y="6618351"/>
            <a:ext cx="171450" cy="311150"/>
            <a:chOff x="4372357" y="6618351"/>
            <a:chExt cx="171450" cy="311150"/>
          </a:xfrm>
        </p:grpSpPr>
        <p:sp>
          <p:nvSpPr>
            <p:cNvPr id="139" name="object 139"/>
            <p:cNvSpPr/>
            <p:nvPr/>
          </p:nvSpPr>
          <p:spPr>
            <a:xfrm>
              <a:off x="4458080" y="66183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372357" y="675745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1" name="object 141"/>
          <p:cNvSpPr txBox="1"/>
          <p:nvPr/>
        </p:nvSpPr>
        <p:spPr>
          <a:xfrm>
            <a:off x="4940975" y="7539288"/>
            <a:ext cx="15011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5080" indent="-24384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Collecting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Representing </a:t>
            </a:r>
            <a:r>
              <a:rPr sz="1000" b="1" dirty="0">
                <a:latin typeface="Calibri"/>
                <a:cs typeface="Calibri"/>
              </a:rPr>
              <a:t>Data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Averages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2" name="object 142"/>
          <p:cNvGrpSpPr/>
          <p:nvPr/>
        </p:nvGrpSpPr>
        <p:grpSpPr>
          <a:xfrm>
            <a:off x="7412737" y="2811785"/>
            <a:ext cx="171450" cy="352425"/>
            <a:chOff x="7412737" y="2811785"/>
            <a:chExt cx="171450" cy="352425"/>
          </a:xfrm>
        </p:grpSpPr>
        <p:sp>
          <p:nvSpPr>
            <p:cNvPr id="143" name="object 143"/>
            <p:cNvSpPr/>
            <p:nvPr/>
          </p:nvSpPr>
          <p:spPr>
            <a:xfrm>
              <a:off x="7498461" y="289750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2737" y="2811785"/>
              <a:ext cx="171450" cy="171450"/>
            </a:xfrm>
            <a:prstGeom prst="rect">
              <a:avLst/>
            </a:prstGeom>
          </p:spPr>
        </p:pic>
      </p:grpSp>
      <p:sp>
        <p:nvSpPr>
          <p:cNvPr id="145" name="object 145"/>
          <p:cNvSpPr txBox="1"/>
          <p:nvPr/>
        </p:nvSpPr>
        <p:spPr>
          <a:xfrm>
            <a:off x="4769145" y="3212763"/>
            <a:ext cx="74803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Trigonometry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6" name="object 146"/>
          <p:cNvGrpSpPr/>
          <p:nvPr/>
        </p:nvGrpSpPr>
        <p:grpSpPr>
          <a:xfrm>
            <a:off x="8410956" y="4649728"/>
            <a:ext cx="276860" cy="361950"/>
            <a:chOff x="8410956" y="4649728"/>
            <a:chExt cx="276860" cy="361950"/>
          </a:xfrm>
        </p:grpSpPr>
        <p:sp>
          <p:nvSpPr>
            <p:cNvPr id="147" name="object 147"/>
            <p:cNvSpPr/>
            <p:nvPr/>
          </p:nvSpPr>
          <p:spPr>
            <a:xfrm>
              <a:off x="8496677" y="4735448"/>
              <a:ext cx="162560" cy="247650"/>
            </a:xfrm>
            <a:custGeom>
              <a:avLst/>
              <a:gdLst/>
              <a:ahLst/>
              <a:cxnLst/>
              <a:rect l="l" t="t" r="r" b="b"/>
              <a:pathLst>
                <a:path w="162559" h="247650">
                  <a:moveTo>
                    <a:pt x="162166" y="247091"/>
                  </a:moveTo>
                  <a:lnTo>
                    <a:pt x="0" y="0"/>
                  </a:lnTo>
                </a:path>
              </a:pathLst>
            </a:custGeom>
            <a:ln w="57149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10956" y="4649728"/>
              <a:ext cx="171450" cy="171450"/>
            </a:xfrm>
            <a:prstGeom prst="rect">
              <a:avLst/>
            </a:prstGeom>
          </p:spPr>
        </p:pic>
      </p:grpSp>
      <p:grpSp>
        <p:nvGrpSpPr>
          <p:cNvPr id="149" name="object 149"/>
          <p:cNvGrpSpPr/>
          <p:nvPr/>
        </p:nvGrpSpPr>
        <p:grpSpPr>
          <a:xfrm>
            <a:off x="2572513" y="9333741"/>
            <a:ext cx="171450" cy="352425"/>
            <a:chOff x="2572513" y="9333741"/>
            <a:chExt cx="171450" cy="352425"/>
          </a:xfrm>
        </p:grpSpPr>
        <p:sp>
          <p:nvSpPr>
            <p:cNvPr id="150" name="object 150"/>
            <p:cNvSpPr/>
            <p:nvPr/>
          </p:nvSpPr>
          <p:spPr>
            <a:xfrm>
              <a:off x="2658237" y="941946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2513" y="9333741"/>
              <a:ext cx="171450" cy="171450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3560065" y="8805291"/>
            <a:ext cx="171450" cy="311150"/>
            <a:chOff x="3560065" y="8805291"/>
            <a:chExt cx="171450" cy="311150"/>
          </a:xfrm>
        </p:grpSpPr>
        <p:sp>
          <p:nvSpPr>
            <p:cNvPr id="153" name="object 153"/>
            <p:cNvSpPr/>
            <p:nvPr/>
          </p:nvSpPr>
          <p:spPr>
            <a:xfrm>
              <a:off x="3645788" y="88052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560065" y="894439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" name="object 155"/>
          <p:cNvGrpSpPr/>
          <p:nvPr/>
        </p:nvGrpSpPr>
        <p:grpSpPr>
          <a:xfrm>
            <a:off x="8678418" y="8553453"/>
            <a:ext cx="287655" cy="381000"/>
            <a:chOff x="8678418" y="8553453"/>
            <a:chExt cx="287655" cy="381000"/>
          </a:xfrm>
        </p:grpSpPr>
        <p:sp>
          <p:nvSpPr>
            <p:cNvPr id="156" name="object 156"/>
            <p:cNvSpPr/>
            <p:nvPr/>
          </p:nvSpPr>
          <p:spPr>
            <a:xfrm>
              <a:off x="8764143" y="8639175"/>
              <a:ext cx="173355" cy="266700"/>
            </a:xfrm>
            <a:custGeom>
              <a:avLst/>
              <a:gdLst/>
              <a:ahLst/>
              <a:cxnLst/>
              <a:rect l="l" t="t" r="r" b="b"/>
              <a:pathLst>
                <a:path w="173354" h="266700">
                  <a:moveTo>
                    <a:pt x="173177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78418" y="8553453"/>
              <a:ext cx="171450" cy="171450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7968995" y="7386832"/>
            <a:ext cx="264795" cy="357505"/>
            <a:chOff x="7968995" y="7386832"/>
            <a:chExt cx="264795" cy="357505"/>
          </a:xfrm>
        </p:grpSpPr>
        <p:sp>
          <p:nvSpPr>
            <p:cNvPr id="159" name="object 159"/>
            <p:cNvSpPr/>
            <p:nvPr/>
          </p:nvSpPr>
          <p:spPr>
            <a:xfrm>
              <a:off x="7997570" y="7472555"/>
              <a:ext cx="150495" cy="243204"/>
            </a:xfrm>
            <a:custGeom>
              <a:avLst/>
              <a:gdLst/>
              <a:ahLst/>
              <a:cxnLst/>
              <a:rect l="l" t="t" r="r" b="b"/>
              <a:pathLst>
                <a:path w="150495" h="243204">
                  <a:moveTo>
                    <a:pt x="0" y="242671"/>
                  </a:moveTo>
                  <a:lnTo>
                    <a:pt x="150126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61966" y="7386832"/>
              <a:ext cx="171450" cy="171450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7217665" y="6608444"/>
            <a:ext cx="171450" cy="311150"/>
            <a:chOff x="7217665" y="6608444"/>
            <a:chExt cx="171450" cy="311150"/>
          </a:xfrm>
        </p:grpSpPr>
        <p:sp>
          <p:nvSpPr>
            <p:cNvPr id="162" name="object 162"/>
            <p:cNvSpPr/>
            <p:nvPr/>
          </p:nvSpPr>
          <p:spPr>
            <a:xfrm>
              <a:off x="7303389" y="660844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7217665" y="674755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4" name="object 16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8986" y="2075688"/>
            <a:ext cx="528065" cy="689609"/>
          </a:xfrm>
          <a:prstGeom prst="rect">
            <a:avLst/>
          </a:prstGeom>
        </p:spPr>
      </p:pic>
      <p:sp>
        <p:nvSpPr>
          <p:cNvPr id="165" name="object 165"/>
          <p:cNvSpPr txBox="1"/>
          <p:nvPr/>
        </p:nvSpPr>
        <p:spPr>
          <a:xfrm>
            <a:off x="189369" y="2767078"/>
            <a:ext cx="556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835"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latin typeface="Calibri"/>
                <a:cs typeface="Calibri"/>
              </a:rPr>
              <a:t>GCSE EXAMS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260658" y="3648333"/>
            <a:ext cx="4916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Year</a:t>
            </a:r>
            <a:r>
              <a:rPr sz="1800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11</a:t>
            </a:r>
            <a:r>
              <a:rPr sz="1800" u="sng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Padlet</a:t>
            </a:r>
            <a:r>
              <a:rPr sz="1800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–</a:t>
            </a:r>
            <a:r>
              <a:rPr sz="1800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Foundation</a:t>
            </a:r>
            <a:r>
              <a:rPr sz="1800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Mathematics</a:t>
            </a:r>
            <a:r>
              <a:rPr sz="1800" u="sng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0"/>
              </a:rPr>
              <a:t>Resources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475206" y="5823229"/>
            <a:ext cx="1011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Click</a:t>
            </a:r>
            <a:r>
              <a:rPr sz="1400" i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for</a:t>
            </a:r>
            <a:r>
              <a:rPr sz="1400" i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4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more</a:t>
            </a:r>
            <a:r>
              <a:rPr sz="1400" i="1" u="none" spc="-2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14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information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8275218" y="12135421"/>
            <a:ext cx="1011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Click</a:t>
            </a:r>
            <a:r>
              <a:rPr sz="14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for</a:t>
            </a:r>
            <a:r>
              <a:rPr sz="14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4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more</a:t>
            </a:r>
            <a:r>
              <a:rPr sz="1400" i="1" u="none" spc="-2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4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information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F8A80A-8174-4C85-8006-8E037C52D29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5F528FE-843B-40F4-A6FB-F444B62F3C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328E16-DD2E-42DC-AF36-63E3245AA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KS4 Mathematics: Foundation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2026-06-25T09:23:57Z</dcterms:created>
  <dcterms:modified xsi:type="dcterms:W3CDTF">2026-07-20T11:19:29Z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2023-06-08T00:00:00Z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23.1.206</vt:lpwstr>
  </property>
  <property fmtid="{D5CDD505-2E9C-101B-9397-08002B2CF9AE}" pid="6" name="ContentTypeId">
    <vt:lpwstr>0x010100D8A947F3F0E26E4989F8ECE68BAE6983</vt:lpwstr>
  </property>
</Properties>
</file>