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sldIdLst>
    <p:sldId id="256" r:id="rId4"/>
  </p:sldIdLst>
  <p:sldSz cx="7556500" cy="10680700"/>
  <p:notesSz cx="7556500" cy="10680700"/>
  <p:custDataLst>
    <p:tags r:id="rId5"/>
  </p:custDataLst>
  <p:defaultTextStyle>
    <a:defPPr>
      <a:defRPr lang="ru-RU"/>
    </a:defPPr>
    <a:lvl1pPr algn="l" rtl="0" fontAlgn="base">
      <a:spcBef>
        <a:spcPct val="0"/>
      </a:spcBef>
      <a:spcAft>
        <a:spcPct val="0"/>
      </a:spcAft>
      <a:buSzPct val="100000"/>
      <a:buFont typeface="Calibri" panose="020F0502020204030204" pitchFamily="34" charset="0"/>
      <a:defRPr kern="1200">
        <a:solidFill>
          <a:schemeClr val="tx1"/>
        </a:solidFill>
        <a:latin typeface="Calibri" panose="020F0502020204030204" pitchFamily="34" charset="0"/>
        <a:ea typeface="+mn-ea"/>
        <a:cs typeface="+mn-cs"/>
      </a:defRPr>
    </a:lvl1pPr>
    <a:lvl2pPr marL="457200" algn="l" rtl="0" fontAlgn="base">
      <a:spcBef>
        <a:spcPct val="0"/>
      </a:spcBef>
      <a:spcAft>
        <a:spcPct val="0"/>
      </a:spcAft>
      <a:buSzPct val="100000"/>
      <a:buFont typeface="Calibri" panose="020F0502020204030204" pitchFamily="34" charset="0"/>
      <a:defRPr kern="1200">
        <a:solidFill>
          <a:schemeClr val="tx1"/>
        </a:solidFill>
        <a:latin typeface="Calibri" panose="020F0502020204030204" pitchFamily="34" charset="0"/>
        <a:ea typeface="+mn-ea"/>
        <a:cs typeface="+mn-cs"/>
      </a:defRPr>
    </a:lvl2pPr>
    <a:lvl3pPr marL="914400" algn="l" rtl="0" fontAlgn="base">
      <a:spcBef>
        <a:spcPct val="0"/>
      </a:spcBef>
      <a:spcAft>
        <a:spcPct val="0"/>
      </a:spcAft>
      <a:buSzPct val="100000"/>
      <a:buFont typeface="Calibri" panose="020F0502020204030204" pitchFamily="34" charset="0"/>
      <a:defRPr kern="1200">
        <a:solidFill>
          <a:schemeClr val="tx1"/>
        </a:solidFill>
        <a:latin typeface="Calibri" panose="020F0502020204030204" pitchFamily="34" charset="0"/>
        <a:ea typeface="+mn-ea"/>
        <a:cs typeface="+mn-cs"/>
      </a:defRPr>
    </a:lvl3pPr>
    <a:lvl4pPr marL="1371600" algn="l" rtl="0" fontAlgn="base">
      <a:spcBef>
        <a:spcPct val="0"/>
      </a:spcBef>
      <a:spcAft>
        <a:spcPct val="0"/>
      </a:spcAft>
      <a:buSzPct val="100000"/>
      <a:buFont typeface="Calibri" panose="020F0502020204030204" pitchFamily="34" charset="0"/>
      <a:defRPr kern="1200">
        <a:solidFill>
          <a:schemeClr val="tx1"/>
        </a:solidFill>
        <a:latin typeface="Calibri" panose="020F0502020204030204" pitchFamily="34" charset="0"/>
        <a:ea typeface="+mn-ea"/>
        <a:cs typeface="+mn-cs"/>
      </a:defRPr>
    </a:lvl4pPr>
    <a:lvl5pPr marL="1828800" algn="l" rtl="0" fontAlgn="base">
      <a:spcBef>
        <a:spcPct val="0"/>
      </a:spcBef>
      <a:spcAft>
        <a:spcPct val="0"/>
      </a:spcAft>
      <a:buSzPct val="100000"/>
      <a:buFont typeface="Calibri" panose="020F0502020204030204" pitchFamily="34" charset="0"/>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18A7BF-0A5F-D1CC-2AA8-F5786E62DCC5}" v="38" dt="2026-06-24T17:02:49.3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102" y="-26"/>
      </p:cViewPr>
      <p:guideLst>
        <p:guide orient="horz" pos="2160"/>
        <p:guide pos="2880"/>
      </p:guideLst>
    </p:cSldViewPr>
  </p:slideViewPr>
  <p:notesTextViewPr>
    <p:cViewPr>
      <p:scale>
        <a:sx n="100" d="100"/>
        <a:sy n="100" d="100"/>
      </p:scale>
      <p:origin x="0" y="0"/>
    </p:cViewPr>
  </p:notesTextViewPr>
  <p:notesViewPr>
    <p:cSldViewPr>
      <p:cViewPr>
        <p:scale>
          <a:sx n="10" d="100"/>
          <a:sy n="10" d="100"/>
        </p:scale>
        <p:origin x="-102" y="-2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tags" Target="tags/tag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a:xfrm>
            <a:off x="377666" y="427735"/>
            <a:ext cx="6797992" cy="1710943"/>
          </a:xfrm>
        </p:spPr>
        <p:txBody>
          <a:bodyPr/>
          <a:lstStyle/>
          <a:p>
            <a:r>
              <a:rPr lang="en-US" noProof="0"/>
              <a:t>Title</a:t>
            </a:r>
          </a:p>
        </p:txBody>
      </p:sp>
      <p:sp>
        <p:nvSpPr>
          <p:cNvPr id="3" name="Text 2"/>
          <p:cNvSpPr>
            <a:spLocks noGrp="1"/>
          </p:cNvSpPr>
          <p:nvPr>
            <p:ph type="body" idx="1"/>
          </p:nvPr>
        </p:nvSpPr>
        <p:spPr>
          <a:xfrm>
            <a:off x="377666" y="2459482"/>
            <a:ext cx="6797992" cy="7057644"/>
          </a:xfrm>
        </p:spPr>
        <p:txBody>
          <a:bodyPr/>
          <a:lstStyle/>
          <a:p>
            <a:pPr lvl="0"/>
            <a:r>
              <a:rPr lang="en-US" noProof="0"/>
              <a:t>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Holder 4">
            <a:extLst>
              <a:ext uri="{FF2B5EF4-FFF2-40B4-BE49-F238E27FC236}">
                <a16:creationId xmlns:a16="http://schemas.microsoft.com/office/drawing/2014/main" id="{A057B840-FA92-C37E-6C58-3244C4BA27F7}"/>
              </a:ext>
            </a:extLst>
          </p:cNvPr>
          <p:cNvSpPr>
            <a:spLocks noGrp="1" noChangeArrowheads="1"/>
          </p:cNvSpPr>
          <p:nvPr>
            <p:ph type="ftr" sz="quarter" idx="10"/>
          </p:nvPr>
        </p:nvSpPr>
        <p:spPr>
          <a:ln/>
        </p:spPr>
        <p:txBody>
          <a:bodyPr/>
          <a:lstStyle>
            <a:lvl1pPr>
              <a:defRPr/>
            </a:lvl1pPr>
          </a:lstStyle>
          <a:p>
            <a:endParaRPr lang="en-US" altLang="en-US"/>
          </a:p>
        </p:txBody>
      </p:sp>
      <p:sp>
        <p:nvSpPr>
          <p:cNvPr id="5" name="Holder 5">
            <a:extLst>
              <a:ext uri="{FF2B5EF4-FFF2-40B4-BE49-F238E27FC236}">
                <a16:creationId xmlns:a16="http://schemas.microsoft.com/office/drawing/2014/main" id="{959ADA74-AFC8-C015-0D7B-65B7EEC10544}"/>
              </a:ext>
            </a:extLst>
          </p:cNvPr>
          <p:cNvSpPr>
            <a:spLocks noGrp="1" noChangeArrowheads="1"/>
          </p:cNvSpPr>
          <p:nvPr>
            <p:ph type="dt" sz="half" idx="11"/>
          </p:nvPr>
        </p:nvSpPr>
        <p:spPr>
          <a:ln/>
        </p:spPr>
        <p:txBody>
          <a:bodyPr/>
          <a:lstStyle>
            <a:lvl1pPr>
              <a:defRPr/>
            </a:lvl1pPr>
          </a:lstStyle>
          <a:p>
            <a:fld id="{D314A55A-B279-4297-AD4F-AFA517D46097}" type="datetime1">
              <a:rPr lang="en-US" altLang="en-US"/>
              <a:pPr/>
              <a:t>6/26/2026</a:t>
            </a:fld>
            <a:endParaRPr lang="en-US" altLang="en-US"/>
          </a:p>
        </p:txBody>
      </p:sp>
      <p:sp>
        <p:nvSpPr>
          <p:cNvPr id="6" name="Holder 6">
            <a:extLst>
              <a:ext uri="{FF2B5EF4-FFF2-40B4-BE49-F238E27FC236}">
                <a16:creationId xmlns:a16="http://schemas.microsoft.com/office/drawing/2014/main" id="{A6274940-4FCA-9D6D-3475-E25FA225E0B2}"/>
              </a:ext>
            </a:extLst>
          </p:cNvPr>
          <p:cNvSpPr>
            <a:spLocks noGrp="1"/>
          </p:cNvSpPr>
          <p:nvPr>
            <p:ph type="sldNum" sz="quarter" idx="12"/>
          </p:nvPr>
        </p:nvSpPr>
        <p:spPr/>
        <p:txBody>
          <a:bodyPr/>
          <a:lstStyle>
            <a:lvl1pPr>
              <a:defRPr/>
            </a:lvl1pPr>
          </a:lstStyle>
          <a:p>
            <a:fld id="{5597174C-2134-45DC-A61F-A4AC6B29E3CF}" type="slidenum">
              <a:rPr lang="ru-RU" altLang="en-US"/>
              <a:pPr/>
              <a:t>‹#›</a:t>
            </a:fld>
            <a:endParaRPr lang="ru-RU" altLang="en-US"/>
          </a:p>
        </p:txBody>
      </p:sp>
    </p:spTree>
    <p:extLst>
      <p:ext uri="{BB962C8B-B14F-4D97-AF65-F5344CB8AC3E}">
        <p14:creationId xmlns:p14="http://schemas.microsoft.com/office/powerpoint/2010/main" val="1288607886"/>
      </p:ext>
    </p:extLst>
  </p:cSld>
  <p:clrMapOvr>
    <a:masterClrMapping/>
  </p:clrMapOvr>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Holder 2">
            <a:extLst>
              <a:ext uri="{FF2B5EF4-FFF2-40B4-BE49-F238E27FC236}">
                <a16:creationId xmlns:a16="http://schemas.microsoft.com/office/drawing/2014/main" id="{FCF5FCFC-9D99-B641-F0C4-A17C3E61008C}"/>
              </a:ext>
            </a:extLst>
          </p:cNvPr>
          <p:cNvSpPr>
            <a:spLocks noGrp="1" noChangeArrowheads="1"/>
          </p:cNvSpPr>
          <p:nvPr>
            <p:ph type="title"/>
          </p:nvPr>
        </p:nvSpPr>
        <p:spPr bwMode="auto">
          <a:xfrm>
            <a:off x="377825" y="427038"/>
            <a:ext cx="6797675"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vert="horz" wrap="square" lIns="0" tIns="0" rIns="0" bIns="0" numCol="1" anchor="t" anchorCtr="0" compatLnSpc="1">
            <a:prstTxWarp prst="textNoShape">
              <a:avLst/>
            </a:prstTxWarp>
            <a:spAutoFit/>
          </a:bodyPr>
          <a:lstStyle/>
          <a:p>
            <a:pPr lvl="0"/>
            <a:endParaRPr lang="en-US" altLang="en-US"/>
          </a:p>
        </p:txBody>
      </p:sp>
      <p:sp>
        <p:nvSpPr>
          <p:cNvPr id="1027" name="Holder 3">
            <a:extLst>
              <a:ext uri="{FF2B5EF4-FFF2-40B4-BE49-F238E27FC236}">
                <a16:creationId xmlns:a16="http://schemas.microsoft.com/office/drawing/2014/main" id="{3469919C-C069-B6F8-CA88-48D0471A30C0}"/>
              </a:ext>
            </a:extLst>
          </p:cNvPr>
          <p:cNvSpPr>
            <a:spLocks noGrp="1" noChangeArrowheads="1"/>
          </p:cNvSpPr>
          <p:nvPr>
            <p:ph type="body" idx="1"/>
          </p:nvPr>
        </p:nvSpPr>
        <p:spPr bwMode="auto">
          <a:xfrm>
            <a:off x="377825" y="2459038"/>
            <a:ext cx="6797675" cy="705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vert="horz" wrap="square" lIns="0" tIns="0" rIns="0" bIns="0" numCol="1" anchor="t" anchorCtr="0" compatLnSpc="1">
            <a:prstTxWarp prst="textNoShape">
              <a:avLst/>
            </a:prstTxWarp>
            <a:spAutoFit/>
          </a:bodyPr>
          <a:lstStyle/>
          <a:p>
            <a:pPr lvl="0"/>
            <a:endParaRPr lang="en-US" altLang="en-US"/>
          </a:p>
        </p:txBody>
      </p:sp>
      <p:sp>
        <p:nvSpPr>
          <p:cNvPr id="1028" name="Holder 4">
            <a:extLst>
              <a:ext uri="{FF2B5EF4-FFF2-40B4-BE49-F238E27FC236}">
                <a16:creationId xmlns:a16="http://schemas.microsoft.com/office/drawing/2014/main" id="{01EA5C40-8031-7F36-173E-F2A0035F0AEB}"/>
              </a:ext>
            </a:extLst>
          </p:cNvPr>
          <p:cNvSpPr>
            <a:spLocks noGrp="1" noChangeArrowheads="1"/>
          </p:cNvSpPr>
          <p:nvPr>
            <p:ph type="ftr" sz="quarter" idx="3"/>
          </p:nvPr>
        </p:nvSpPr>
        <p:spPr bwMode="auto">
          <a:xfrm>
            <a:off x="2568575" y="9944100"/>
            <a:ext cx="2417763"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vert="horz" wrap="square" lIns="0" tIns="0" rIns="0" bIns="0" numCol="1" anchor="t" anchorCtr="0" compatLnSpc="1">
            <a:prstTxWarp prst="textNoShape">
              <a:avLst/>
            </a:prstTxWarp>
            <a:spAutoFit/>
          </a:bodyPr>
          <a:lstStyle>
            <a:lvl1pPr algn="ctr">
              <a:defRPr>
                <a:solidFill>
                  <a:srgbClr val="898989"/>
                </a:solidFill>
              </a:defRPr>
            </a:lvl1pPr>
          </a:lstStyle>
          <a:p>
            <a:endParaRPr lang="en-US" altLang="en-US"/>
          </a:p>
        </p:txBody>
      </p:sp>
      <p:sp>
        <p:nvSpPr>
          <p:cNvPr id="1029" name="Holder 5">
            <a:extLst>
              <a:ext uri="{FF2B5EF4-FFF2-40B4-BE49-F238E27FC236}">
                <a16:creationId xmlns:a16="http://schemas.microsoft.com/office/drawing/2014/main" id="{78D5F6A4-BD67-96A9-2D29-22A70B35C8D8}"/>
              </a:ext>
            </a:extLst>
          </p:cNvPr>
          <p:cNvSpPr>
            <a:spLocks noGrp="1" noChangeArrowheads="1"/>
          </p:cNvSpPr>
          <p:nvPr>
            <p:ph type="dt" sz="half" idx="2"/>
          </p:nvPr>
        </p:nvSpPr>
        <p:spPr bwMode="auto">
          <a:xfrm>
            <a:off x="377825" y="9944100"/>
            <a:ext cx="17367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vert="horz" wrap="square" lIns="0" tIns="0" rIns="0" bIns="0" numCol="1" anchor="t" anchorCtr="0" compatLnSpc="1">
            <a:prstTxWarp prst="textNoShape">
              <a:avLst/>
            </a:prstTxWarp>
            <a:spAutoFit/>
          </a:bodyPr>
          <a:lstStyle>
            <a:lvl1pPr>
              <a:defRPr>
                <a:solidFill>
                  <a:srgbClr val="898989"/>
                </a:solidFill>
              </a:defRPr>
            </a:lvl1pPr>
          </a:lstStyle>
          <a:p>
            <a:fld id="{3EC402A2-3B6F-40F1-99C7-C86CF503DAE9}" type="datetime1">
              <a:rPr lang="en-US" altLang="en-US"/>
              <a:pPr/>
              <a:t>6/26/2026</a:t>
            </a:fld>
            <a:endParaRPr lang="en-US" altLang="en-US"/>
          </a:p>
        </p:txBody>
      </p:sp>
      <p:sp>
        <p:nvSpPr>
          <p:cNvPr id="6" name="Holder 6">
            <a:extLst>
              <a:ext uri="{FF2B5EF4-FFF2-40B4-BE49-F238E27FC236}">
                <a16:creationId xmlns:a16="http://schemas.microsoft.com/office/drawing/2014/main" id="{DDCFD89A-1410-DAE7-4C40-388DFD8A8C71}"/>
              </a:ext>
            </a:extLst>
          </p:cNvPr>
          <p:cNvSpPr>
            <a:spLocks noGrp="1"/>
          </p:cNvSpPr>
          <p:nvPr>
            <p:ph type="sldNum" sz="quarter" idx="7"/>
          </p:nvPr>
        </p:nvSpPr>
        <p:spPr>
          <a:xfrm>
            <a:off x="5438775" y="9944100"/>
            <a:ext cx="1736725" cy="534988"/>
          </a:xfrm>
          <a:prstGeom prst="rect">
            <a:avLst/>
          </a:prstGeom>
          <a:noFill/>
          <a:ln w="9525" cap="flat" cmpd="sng" algn="ctr">
            <a:noFill/>
            <a:prstDash val="solid"/>
            <a:round/>
            <a:headEnd type="none" w="med" len="med"/>
            <a:tailEnd type="none" w="med" len="med"/>
          </a:ln>
        </p:spPr>
        <p:txBody>
          <a:bodyPr vert="horz" wrap="square" lIns="0" tIns="0" rIns="0" bIns="0" numCol="1" anchor="t" anchorCtr="0" compatLnSpc="1">
            <a:prstTxWarp prst="textNoShape">
              <a:avLst/>
            </a:prstTxWarp>
            <a:spAutoFit/>
          </a:bodyPr>
          <a:lstStyle>
            <a:lvl1pPr algn="r">
              <a:defRPr>
                <a:solidFill>
                  <a:srgbClr val="898989"/>
                </a:solidFill>
              </a:defRPr>
            </a:lvl1pPr>
          </a:lstStyle>
          <a:p>
            <a:fld id="{24724884-C603-4418-95E5-8901A5CDEA83}" type="slidenum">
              <a:rPr lang="ru-RU" altLang="en-US"/>
              <a:pPr/>
              <a:t>‹#›</a:t>
            </a:fld>
            <a:endParaRPr lang="ru-RU" altLang="en-US"/>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rtl="0" eaLnBrk="0" fontAlgn="base" hangingPunct="0">
        <a:spcBef>
          <a:spcPct val="0"/>
        </a:spcBef>
        <a:spcAft>
          <a:spcPct val="0"/>
        </a:spcAft>
        <a:defRPr sz="4400">
          <a:solidFill>
            <a:schemeClr val="tx2"/>
          </a:solidFill>
          <a:latin typeface="+mj-lt"/>
          <a:ea typeface="+mj-ea"/>
          <a:cs typeface="Calibri" panose="020F0502020204030204" pitchFamily="34" charset="0"/>
        </a:defRPr>
      </a:lvl1pPr>
      <a:lvl2pPr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2pPr>
      <a:lvl3pPr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3pPr>
      <a:lvl4pPr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4pPr>
      <a:lvl5pPr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5pPr>
      <a:lvl6pPr marL="457200"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6pPr>
      <a:lvl7pPr marL="914400"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7pPr>
      <a:lvl8pPr marL="1371600"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8pPr>
      <a:lvl9pPr marL="1828800"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9pPr>
    </p:titleStyle>
    <p:bodyStyle>
      <a:lvl1pPr algn="l" rtl="0" eaLnBrk="0" fontAlgn="base" hangingPunct="0">
        <a:spcBef>
          <a:spcPct val="20000"/>
        </a:spcBef>
        <a:spcAft>
          <a:spcPct val="0"/>
        </a:spcAft>
        <a:buChar char="•"/>
        <a:defRPr sz="3200">
          <a:solidFill>
            <a:schemeClr val="tx1"/>
          </a:solidFill>
          <a:latin typeface="+mn-lt"/>
          <a:ea typeface="+mn-ea"/>
          <a:cs typeface="Calibri" panose="020F0502020204030204" pitchFamily="34" charset="0"/>
        </a:defRPr>
      </a:lvl1pPr>
      <a:lvl2pPr marL="457200" algn="l" rtl="0" eaLnBrk="0" fontAlgn="base" hangingPunct="0">
        <a:spcBef>
          <a:spcPct val="20000"/>
        </a:spcBef>
        <a:spcAft>
          <a:spcPct val="0"/>
        </a:spcAft>
        <a:buChar char="•"/>
        <a:defRPr sz="3200">
          <a:solidFill>
            <a:schemeClr val="tx1"/>
          </a:solidFill>
          <a:latin typeface="+mn-lt"/>
          <a:ea typeface="+mn-ea"/>
          <a:cs typeface="Calibri" panose="020F0502020204030204" pitchFamily="34" charset="0"/>
        </a:defRPr>
      </a:lvl2pPr>
      <a:lvl3pPr marL="914400" algn="l" rtl="0" eaLnBrk="0" fontAlgn="base" hangingPunct="0">
        <a:spcBef>
          <a:spcPct val="20000"/>
        </a:spcBef>
        <a:spcAft>
          <a:spcPct val="0"/>
        </a:spcAft>
        <a:buChar char="•"/>
        <a:defRPr sz="3200">
          <a:solidFill>
            <a:schemeClr val="tx1"/>
          </a:solidFill>
          <a:latin typeface="+mn-lt"/>
          <a:ea typeface="+mn-ea"/>
          <a:cs typeface="Calibri" panose="020F0502020204030204" pitchFamily="34" charset="0"/>
        </a:defRPr>
      </a:lvl3pPr>
      <a:lvl4pPr marL="1371600" algn="l" rtl="0" eaLnBrk="0" fontAlgn="base" hangingPunct="0">
        <a:spcBef>
          <a:spcPct val="20000"/>
        </a:spcBef>
        <a:spcAft>
          <a:spcPct val="0"/>
        </a:spcAft>
        <a:buChar char="•"/>
        <a:defRPr sz="3200">
          <a:solidFill>
            <a:schemeClr val="tx1"/>
          </a:solidFill>
          <a:latin typeface="+mn-lt"/>
          <a:ea typeface="+mn-ea"/>
          <a:cs typeface="Calibri" panose="020F0502020204030204" pitchFamily="34" charset="0"/>
        </a:defRPr>
      </a:lvl4pPr>
      <a:lvl5pPr marL="1828800" algn="l" rtl="0" eaLnBrk="0" fontAlgn="base" hangingPunct="0">
        <a:spcBef>
          <a:spcPct val="20000"/>
        </a:spcBef>
        <a:spcAft>
          <a:spcPct val="0"/>
        </a:spcAft>
        <a:buChar char="•"/>
        <a:defRPr sz="3200">
          <a:solidFill>
            <a:schemeClr val="tx1"/>
          </a:solidFill>
          <a:latin typeface="+mn-lt"/>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object 1">
            <a:extLst>
              <a:ext uri="{FF2B5EF4-FFF2-40B4-BE49-F238E27FC236}">
                <a16:creationId xmlns:a16="http://schemas.microsoft.com/office/drawing/2014/main" id="{182D0FBC-7DAB-92CD-4954-CA7A0DB02331}"/>
              </a:ext>
            </a:extLst>
          </p:cNvPr>
          <p:cNvSpPr>
            <a:spLocks noChangeArrowheads="1"/>
          </p:cNvSpPr>
          <p:nvPr/>
        </p:nvSpPr>
        <p:spPr bwMode="auto">
          <a:xfrm>
            <a:off x="457200" y="9904413"/>
            <a:ext cx="6623050" cy="12700"/>
          </a:xfrm>
          <a:prstGeom prst="rect">
            <a:avLst/>
          </a:prstGeom>
          <a:blipFill dpi="0" rotWithShape="0">
            <a:blip r:embed="rId2"/>
            <a:srcRect/>
            <a:stretch>
              <a:fillRect/>
            </a:stretch>
          </a:blipFill>
          <a:ln>
            <a:noFill/>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lIns="0" tIns="0" rIns="0" bIns="0">
            <a:spAutoFit/>
          </a:bodyPr>
          <a:lstStyle>
            <a:lvl1pPr>
              <a:defRPr>
                <a:solidFill>
                  <a:schemeClr val="tx1"/>
                </a:solidFill>
                <a:latin typeface="Calibri" panose="020F0502020204030204" pitchFamily="34" charset="0"/>
              </a:defRPr>
            </a:lvl1pPr>
            <a:lvl2pPr>
              <a:defRPr>
                <a:solidFill>
                  <a:schemeClr val="tx1"/>
                </a:solidFill>
                <a:latin typeface="Calibri" panose="020F0502020204030204" pitchFamily="34" charset="0"/>
              </a:defRPr>
            </a:lvl2pPr>
            <a:lvl3pPr>
              <a:defRPr>
                <a:solidFill>
                  <a:schemeClr val="tx1"/>
                </a:solidFill>
                <a:latin typeface="Calibri" panose="020F0502020204030204" pitchFamily="34" charset="0"/>
              </a:defRPr>
            </a:lvl3pPr>
            <a:lvl4pPr>
              <a:defRPr>
                <a:solidFill>
                  <a:schemeClr val="tx1"/>
                </a:solidFill>
                <a:latin typeface="Calibri" panose="020F0502020204030204" pitchFamily="34" charset="0"/>
              </a:defRPr>
            </a:lvl4pPr>
            <a:lvl5pPr>
              <a:defRPr>
                <a:solidFill>
                  <a:schemeClr val="tx1"/>
                </a:solidFill>
                <a:latin typeface="Calibri" panose="020F0502020204030204" pitchFamily="34" charset="0"/>
              </a:defRPr>
            </a:lvl5pPr>
            <a:lvl6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6pPr>
            <a:lvl7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7pPr>
            <a:lvl8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8pPr>
            <a:lvl9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9pPr>
          </a:lstStyle>
          <a:p>
            <a:endParaRPr lang="en-US" altLang="en-US"/>
          </a:p>
        </p:txBody>
      </p:sp>
      <p:sp>
        <p:nvSpPr>
          <p:cNvPr id="2051" name="object 2">
            <a:extLst>
              <a:ext uri="{FF2B5EF4-FFF2-40B4-BE49-F238E27FC236}">
                <a16:creationId xmlns:a16="http://schemas.microsoft.com/office/drawing/2014/main" id="{B8A31FD8-A4F1-06AF-F2BF-7B9BAFE9D876}"/>
              </a:ext>
            </a:extLst>
          </p:cNvPr>
          <p:cNvSpPr>
            <a:spLocks noChangeArrowheads="1"/>
          </p:cNvSpPr>
          <p:nvPr/>
        </p:nvSpPr>
        <p:spPr bwMode="auto">
          <a:xfrm>
            <a:off x="0" y="0"/>
            <a:ext cx="7556500" cy="2770188"/>
          </a:xfrm>
          <a:prstGeom prst="rect">
            <a:avLst/>
          </a:prstGeom>
          <a:blipFill dpi="0" rotWithShape="0">
            <a:blip r:embed="rId3"/>
            <a:srcRect/>
            <a:stretch>
              <a:fillRect/>
            </a:stretch>
          </a:blipFill>
          <a:ln>
            <a:noFill/>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lIns="0" tIns="0" rIns="0" bIns="0">
            <a:spAutoFit/>
          </a:bodyPr>
          <a:lstStyle>
            <a:lvl1pPr>
              <a:defRPr>
                <a:solidFill>
                  <a:schemeClr val="tx1"/>
                </a:solidFill>
                <a:latin typeface="Calibri" panose="020F0502020204030204" pitchFamily="34" charset="0"/>
              </a:defRPr>
            </a:lvl1pPr>
            <a:lvl2pPr>
              <a:defRPr>
                <a:solidFill>
                  <a:schemeClr val="tx1"/>
                </a:solidFill>
                <a:latin typeface="Calibri" panose="020F0502020204030204" pitchFamily="34" charset="0"/>
              </a:defRPr>
            </a:lvl2pPr>
            <a:lvl3pPr>
              <a:defRPr>
                <a:solidFill>
                  <a:schemeClr val="tx1"/>
                </a:solidFill>
                <a:latin typeface="Calibri" panose="020F0502020204030204" pitchFamily="34" charset="0"/>
              </a:defRPr>
            </a:lvl3pPr>
            <a:lvl4pPr>
              <a:defRPr>
                <a:solidFill>
                  <a:schemeClr val="tx1"/>
                </a:solidFill>
                <a:latin typeface="Calibri" panose="020F0502020204030204" pitchFamily="34" charset="0"/>
              </a:defRPr>
            </a:lvl4pPr>
            <a:lvl5pPr>
              <a:defRPr>
                <a:solidFill>
                  <a:schemeClr val="tx1"/>
                </a:solidFill>
                <a:latin typeface="Calibri" panose="020F0502020204030204" pitchFamily="34" charset="0"/>
              </a:defRPr>
            </a:lvl5pPr>
            <a:lvl6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6pPr>
            <a:lvl7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7pPr>
            <a:lvl8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8pPr>
            <a:lvl9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9pPr>
          </a:lstStyle>
          <a:p>
            <a:endParaRPr lang="en-US" altLang="en-US"/>
          </a:p>
        </p:txBody>
      </p:sp>
      <p:sp>
        <p:nvSpPr>
          <p:cNvPr id="2052" name="object 3">
            <a:extLst>
              <a:ext uri="{FF2B5EF4-FFF2-40B4-BE49-F238E27FC236}">
                <a16:creationId xmlns:a16="http://schemas.microsoft.com/office/drawing/2014/main" id="{D07A6185-5C14-B904-EBD4-3EB571182F67}"/>
              </a:ext>
            </a:extLst>
          </p:cNvPr>
          <p:cNvSpPr>
            <a:spLocks noChangeArrowheads="1"/>
          </p:cNvSpPr>
          <p:nvPr/>
        </p:nvSpPr>
        <p:spPr bwMode="auto">
          <a:xfrm>
            <a:off x="457200" y="9990138"/>
            <a:ext cx="404813" cy="358775"/>
          </a:xfrm>
          <a:prstGeom prst="rect">
            <a:avLst/>
          </a:prstGeom>
          <a:blipFill dpi="0" rotWithShape="0">
            <a:blip r:embed="rId4"/>
            <a:srcRect/>
            <a:stretch>
              <a:fillRect/>
            </a:stretch>
          </a:blipFill>
          <a:ln>
            <a:noFill/>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lIns="0" tIns="0" rIns="0" bIns="0">
            <a:spAutoFit/>
          </a:bodyPr>
          <a:lstStyle>
            <a:lvl1pPr>
              <a:defRPr>
                <a:solidFill>
                  <a:schemeClr val="tx1"/>
                </a:solidFill>
                <a:latin typeface="Calibri" panose="020F0502020204030204" pitchFamily="34" charset="0"/>
              </a:defRPr>
            </a:lvl1pPr>
            <a:lvl2pPr>
              <a:defRPr>
                <a:solidFill>
                  <a:schemeClr val="tx1"/>
                </a:solidFill>
                <a:latin typeface="Calibri" panose="020F0502020204030204" pitchFamily="34" charset="0"/>
              </a:defRPr>
            </a:lvl2pPr>
            <a:lvl3pPr>
              <a:defRPr>
                <a:solidFill>
                  <a:schemeClr val="tx1"/>
                </a:solidFill>
                <a:latin typeface="Calibri" panose="020F0502020204030204" pitchFamily="34" charset="0"/>
              </a:defRPr>
            </a:lvl3pPr>
            <a:lvl4pPr>
              <a:defRPr>
                <a:solidFill>
                  <a:schemeClr val="tx1"/>
                </a:solidFill>
                <a:latin typeface="Calibri" panose="020F0502020204030204" pitchFamily="34" charset="0"/>
              </a:defRPr>
            </a:lvl4pPr>
            <a:lvl5pPr>
              <a:defRPr>
                <a:solidFill>
                  <a:schemeClr val="tx1"/>
                </a:solidFill>
                <a:latin typeface="Calibri" panose="020F0502020204030204" pitchFamily="34" charset="0"/>
              </a:defRPr>
            </a:lvl5pPr>
            <a:lvl6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6pPr>
            <a:lvl7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7pPr>
            <a:lvl8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8pPr>
            <a:lvl9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9pPr>
          </a:lstStyle>
          <a:p>
            <a:endParaRPr lang="en-US" altLang="en-US"/>
          </a:p>
        </p:txBody>
      </p:sp>
      <p:sp>
        <p:nvSpPr>
          <p:cNvPr id="5" name="object 5">
            <a:extLst>
              <a:ext uri="{FF2B5EF4-FFF2-40B4-BE49-F238E27FC236}">
                <a16:creationId xmlns:a16="http://schemas.microsoft.com/office/drawing/2014/main" id="{D8386915-C343-FCB5-D291-98A66A4950EA}"/>
              </a:ext>
            </a:extLst>
          </p:cNvPr>
          <p:cNvSpPr txBox="1"/>
          <p:nvPr/>
        </p:nvSpPr>
        <p:spPr>
          <a:xfrm>
            <a:off x="457200" y="2260600"/>
            <a:ext cx="4873625" cy="421782"/>
          </a:xfrm>
          <a:prstGeom prst="rect">
            <a:avLst/>
          </a:prstGeom>
          <a:noFill/>
          <a:ln w="9525" cap="flat" cmpd="sng" algn="ctr">
            <a:noFill/>
            <a:prstDash val="solid"/>
            <a:round/>
            <a:headEnd type="none" w="med" len="med"/>
            <a:tailEnd type="none" w="med" len="med"/>
          </a:ln>
        </p:spPr>
        <p:txBody>
          <a:bodyPr lIns="0" tIns="0" rIns="0" bIns="0" anchor="t">
            <a:spAutoFit/>
          </a:bodyPr>
          <a:lstStyle/>
          <a:p>
            <a:pPr eaLnBrk="0" fontAlgn="auto" hangingPunct="0">
              <a:lnSpc>
                <a:spcPts val="3413"/>
              </a:lnSpc>
              <a:buSzTx/>
              <a:buFontTx/>
              <a:buNone/>
            </a:pPr>
            <a:r>
              <a:rPr sz="2800" b="1">
                <a:ln w="9525" cap="flat" cmpd="sng" algn="ctr">
                  <a:noFill/>
                  <a:prstDash val="solid"/>
                  <a:round/>
                  <a:headEnd type="none" w="med" len="med"/>
                  <a:tailEnd type="none" w="med" len="med"/>
                </a:ln>
                <a:solidFill>
                  <a:srgbClr val="004F38"/>
                </a:solidFill>
                <a:latin typeface="Calibri"/>
                <a:cs typeface="Calibri"/>
              </a:rPr>
              <a:t>MODERN LANGUAGES</a:t>
            </a:r>
          </a:p>
        </p:txBody>
      </p:sp>
      <p:sp>
        <p:nvSpPr>
          <p:cNvPr id="11" name="object 11">
            <a:extLst>
              <a:ext uri="{FF2B5EF4-FFF2-40B4-BE49-F238E27FC236}">
                <a16:creationId xmlns:a16="http://schemas.microsoft.com/office/drawing/2014/main" id="{80DC1677-2E8B-BC06-0BC4-5EAAD507493B}"/>
              </a:ext>
            </a:extLst>
          </p:cNvPr>
          <p:cNvSpPr txBox="1"/>
          <p:nvPr/>
        </p:nvSpPr>
        <p:spPr>
          <a:xfrm>
            <a:off x="6477000" y="9904413"/>
            <a:ext cx="779463" cy="209550"/>
          </a:xfrm>
          <a:prstGeom prst="rect">
            <a:avLst/>
          </a:prstGeom>
          <a:noFill/>
          <a:ln w="9525" cap="flat" cmpd="sng" algn="ctr">
            <a:noFill/>
            <a:prstDash val="solid"/>
            <a:round/>
            <a:headEnd type="none" w="med" len="med"/>
            <a:tailEnd type="none" w="med" len="med"/>
          </a:ln>
        </p:spPr>
        <p:txBody>
          <a:bodyPr lIns="0" tIns="0" rIns="0" bIns="0">
            <a:spAutoFit/>
          </a:bodyPr>
          <a:lstStyle/>
          <a:p>
            <a:pPr eaLnBrk="0" fontAlgn="auto" hangingPunct="0">
              <a:lnSpc>
                <a:spcPts val="1347"/>
              </a:lnSpc>
              <a:buSzTx/>
              <a:buFontTx/>
              <a:buNone/>
            </a:pPr>
            <a:r>
              <a:rPr sz="1100">
                <a:ln w="9525" cap="flat" cmpd="sng" algn="ctr">
                  <a:noFill/>
                  <a:prstDash val="solid"/>
                  <a:round/>
                  <a:headEnd type="none" w="med" len="med"/>
                  <a:tailEnd type="none" w="med" len="med"/>
                </a:ln>
                <a:solidFill>
                  <a:srgbClr val="004F38"/>
                </a:solidFill>
                <a:latin typeface="Calibri"/>
                <a:cs typeface="Calibri"/>
              </a:rPr>
              <a:t>Page </a:t>
            </a:r>
            <a:r>
              <a:rPr sz="1100" b="1">
                <a:ln w="9525" cap="flat" cmpd="sng" algn="ctr">
                  <a:noFill/>
                  <a:prstDash val="solid"/>
                  <a:round/>
                  <a:headEnd type="none" w="med" len="med"/>
                  <a:tailEnd type="none" w="med" len="med"/>
                </a:ln>
                <a:solidFill>
                  <a:srgbClr val="004F38"/>
                </a:solidFill>
                <a:latin typeface="Calibri"/>
                <a:cs typeface="Calibri"/>
              </a:rPr>
              <a:t>1 </a:t>
            </a:r>
            <a:r>
              <a:rPr sz="1100">
                <a:ln w="9525" cap="flat" cmpd="sng" algn="ctr">
                  <a:noFill/>
                  <a:prstDash val="solid"/>
                  <a:round/>
                  <a:headEnd type="none" w="med" len="med"/>
                  <a:tailEnd type="none" w="med" len="med"/>
                </a:ln>
                <a:solidFill>
                  <a:srgbClr val="004F38"/>
                </a:solidFill>
                <a:latin typeface="Calibri"/>
                <a:cs typeface="Calibri"/>
              </a:rPr>
              <a:t>of</a:t>
            </a:r>
            <a:r>
              <a:rPr sz="1100" spc="-15">
                <a:ln w="9525" cap="flat" cmpd="sng" algn="ctr">
                  <a:noFill/>
                  <a:prstDash val="solid"/>
                  <a:round/>
                  <a:headEnd type="none" w="med" len="med"/>
                  <a:tailEnd type="none" w="med" len="med"/>
                </a:ln>
                <a:solidFill>
                  <a:srgbClr val="004F38"/>
                </a:solidFill>
                <a:latin typeface="Calibri"/>
                <a:cs typeface="Calibri"/>
              </a:rPr>
              <a:t> </a:t>
            </a:r>
            <a:r>
              <a:rPr sz="1100" b="1">
                <a:ln w="9525" cap="flat" cmpd="sng" algn="ctr">
                  <a:noFill/>
                  <a:prstDash val="solid"/>
                  <a:round/>
                  <a:headEnd type="none" w="med" len="med"/>
                  <a:tailEnd type="none" w="med" len="med"/>
                </a:ln>
                <a:solidFill>
                  <a:srgbClr val="004F38"/>
                </a:solidFill>
                <a:latin typeface="Calibri"/>
                <a:cs typeface="Calibri"/>
              </a:rPr>
              <a:t>1</a:t>
            </a:r>
          </a:p>
        </p:txBody>
      </p:sp>
      <p:sp>
        <p:nvSpPr>
          <p:cNvPr id="12" name="object 12">
            <a:extLst>
              <a:ext uri="{FF2B5EF4-FFF2-40B4-BE49-F238E27FC236}">
                <a16:creationId xmlns:a16="http://schemas.microsoft.com/office/drawing/2014/main" id="{1BDA1A57-8E61-A71D-2E48-D47007F5DCE0}"/>
              </a:ext>
            </a:extLst>
          </p:cNvPr>
          <p:cNvSpPr txBox="1"/>
          <p:nvPr/>
        </p:nvSpPr>
        <p:spPr>
          <a:xfrm>
            <a:off x="974725" y="10077450"/>
            <a:ext cx="4143375" cy="153888"/>
          </a:xfrm>
          <a:prstGeom prst="rect">
            <a:avLst/>
          </a:prstGeom>
          <a:noFill/>
          <a:ln w="9525" cap="flat" cmpd="sng" algn="ctr">
            <a:noFill/>
            <a:prstDash val="solid"/>
            <a:round/>
            <a:headEnd type="none" w="med" len="med"/>
            <a:tailEnd type="none" w="med" len="med"/>
          </a:ln>
        </p:spPr>
        <p:txBody>
          <a:bodyPr lIns="0" tIns="0" rIns="0" bIns="0" anchor="t">
            <a:spAutoFit/>
          </a:bodyPr>
          <a:lstStyle/>
          <a:p>
            <a:pPr eaLnBrk="0" fontAlgn="auto" hangingPunct="0">
              <a:lnSpc>
                <a:spcPts val="1215"/>
              </a:lnSpc>
              <a:buSzTx/>
              <a:buFontTx/>
              <a:buNone/>
            </a:pPr>
            <a:r>
              <a:rPr sz="1000">
                <a:ln w="9525" cap="flat" cmpd="sng" algn="ctr">
                  <a:noFill/>
                  <a:prstDash val="solid"/>
                  <a:round/>
                  <a:headEnd type="none" w="med" len="med"/>
                  <a:tailEnd type="none" w="med" len="med"/>
                </a:ln>
                <a:solidFill>
                  <a:srgbClr val="004F38"/>
                </a:solidFill>
                <a:latin typeface="Calibri"/>
                <a:cs typeface="Calibri"/>
              </a:rPr>
              <a:t>Chosen Hill School Home Learning Rationale: MODERN LANGUAGES</a:t>
            </a:r>
          </a:p>
        </p:txBody>
      </p:sp>
      <p:sp>
        <p:nvSpPr>
          <p:cNvPr id="2" name="TextBox 1">
            <a:extLst>
              <a:ext uri="{FF2B5EF4-FFF2-40B4-BE49-F238E27FC236}">
                <a16:creationId xmlns:a16="http://schemas.microsoft.com/office/drawing/2014/main" id="{2F5ACE54-B488-E3C1-8E45-6EB3F1FE0025}"/>
              </a:ext>
            </a:extLst>
          </p:cNvPr>
          <p:cNvSpPr txBox="1"/>
          <p:nvPr/>
        </p:nvSpPr>
        <p:spPr>
          <a:xfrm>
            <a:off x="361486" y="2771700"/>
            <a:ext cx="6319472"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latin typeface="Aptos"/>
                <a:ea typeface="Aptos"/>
                <a:cs typeface="Aptos"/>
              </a:rPr>
              <a:t>Home learning is an essential element of Modern Languages study and is used to support, consolidate and extend work covered in the classroom. It allows the promotion of independent learning skills as students apply knowledge to new contexts and areas of personal interest, whilst encouraging resilience, creativity and initiative.</a:t>
            </a:r>
            <a:endParaRPr lang="en-US" sz="1600" dirty="0">
              <a:latin typeface="Aptos"/>
              <a:ea typeface="Aptos"/>
              <a:cs typeface="Aptos"/>
            </a:endParaRPr>
          </a:p>
          <a:p>
            <a:endParaRPr lang="en-US" sz="1600" dirty="0">
              <a:latin typeface="Aptos"/>
              <a:ea typeface="Aptos"/>
              <a:cs typeface="Aptos"/>
            </a:endParaRPr>
          </a:p>
          <a:p>
            <a:r>
              <a:rPr lang="en-US" sz="1600">
                <a:latin typeface="Aptos"/>
                <a:ea typeface="Aptos"/>
                <a:cs typeface="Aptos"/>
              </a:rPr>
              <a:t>It is set regularly and is appropriate to the topic and activities covered in lessons. In general, KS3 students will have the equivalent of 30 minutes per week, GCSE students one hour per week and A Level students four hours per week (two hours from each teacher), in addition to independent study tasks set by Modern Languages teachers to be completed during Directed Study Time.</a:t>
            </a:r>
            <a:endParaRPr lang="en-US" sz="1600" dirty="0">
              <a:latin typeface="Aptos"/>
              <a:ea typeface="Aptos"/>
              <a:cs typeface="Aptos"/>
            </a:endParaRPr>
          </a:p>
          <a:p>
            <a:endParaRPr lang="en-US" sz="1600" dirty="0">
              <a:latin typeface="Aptos"/>
              <a:ea typeface="Aptos"/>
              <a:cs typeface="Aptos"/>
            </a:endParaRPr>
          </a:p>
          <a:p>
            <a:r>
              <a:rPr lang="en-US" sz="1600">
                <a:latin typeface="Aptos"/>
                <a:ea typeface="Aptos"/>
                <a:cs typeface="Aptos"/>
              </a:rPr>
              <a:t>Students are encouraged to take increasing ownership of their learning through vocabulary revision, reading, listening and research activities. This promotes self-regulation, resilience and a commitment to lifelong learning.</a:t>
            </a:r>
            <a:endParaRPr lang="en-US" sz="1600" dirty="0">
              <a:latin typeface="Aptos"/>
              <a:ea typeface="Aptos"/>
              <a:cs typeface="Aptos"/>
            </a:endParaRPr>
          </a:p>
          <a:p>
            <a:endParaRPr lang="en-US" sz="1600" dirty="0">
              <a:latin typeface="Aptos"/>
              <a:ea typeface="Aptos"/>
              <a:cs typeface="Aptos"/>
            </a:endParaRPr>
          </a:p>
          <a:p>
            <a:r>
              <a:rPr lang="en-US" sz="1600">
                <a:latin typeface="Aptos"/>
                <a:ea typeface="Aptos"/>
                <a:cs typeface="Aptos"/>
              </a:rPr>
              <a:t>All tasks are set and monitored through Class Charts to provide meaningful, accessible and purposeful activities that support long-term retention and student progress.</a:t>
            </a:r>
          </a:p>
          <a:p>
            <a:pPr algn="ctr"/>
            <a:endParaRPr lang="en-GB"/>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10.0.5"/>
  <p:tag name="AS_OS" val="Unix 6.1.172.0"/>
  <p:tag name="AS_RELEASE_DATE" val="2024.10.14"/>
  <p:tag name="AS_TITLE" val="Aspose.Slides for .NET6"/>
  <p:tag name="AS_VERSION" val="24.10"/>
</p:tagLst>
</file>

<file path=ppt/theme/theme1.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A947F3F0E26E4989F8ECE68BAE6983" ma:contentTypeVersion="8" ma:contentTypeDescription="Create a new document." ma:contentTypeScope="" ma:versionID="0fd7f68f944c74416b053ea6e3fb6970">
  <xsd:schema xmlns:xsd="http://www.w3.org/2001/XMLSchema" xmlns:xs="http://www.w3.org/2001/XMLSchema" xmlns:p="http://schemas.microsoft.com/office/2006/metadata/properties" xmlns:ns2="423c4b8b-f4a7-4eab-b7d3-cb2ebf996f3c" xmlns:ns3="0aba31ba-e239-4783-a95a-451dd5287272" targetNamespace="http://schemas.microsoft.com/office/2006/metadata/properties" ma:root="true" ma:fieldsID="196fc31b6d2d661ba932cec7f112ce1f" ns2:_="" ns3:_="">
    <xsd:import namespace="423c4b8b-f4a7-4eab-b7d3-cb2ebf996f3c"/>
    <xsd:import namespace="0aba31ba-e239-4783-a95a-451dd528727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3c4b8b-f4a7-4eab-b7d3-cb2ebf996f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aba31ba-e239-4783-a95a-451dd528727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83F267-D758-4903-8A76-2A547F47791E}">
  <ds:schemaRefs>
    <ds:schemaRef ds:uri="http://schemas.microsoft.com/sharepoint/v3/contenttype/forms"/>
  </ds:schemaRefs>
</ds:datastoreItem>
</file>

<file path=customXml/itemProps2.xml><?xml version="1.0" encoding="utf-8"?>
<ds:datastoreItem xmlns:ds="http://schemas.openxmlformats.org/officeDocument/2006/customXml" ds:itemID="{00B9F5E6-1872-4795-9195-B410C3646F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3c4b8b-f4a7-4eab-b7d3-cb2ebf996f3c"/>
    <ds:schemaRef ds:uri="0aba31ba-e239-4783-a95a-451dd52872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0</Words>
  <Application>Microsoft Office PowerPoint</Application>
  <PresentationFormat>Custom</PresentationFormat>
  <Paragraphs>17</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Theme Office</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subject/>
  <dc:creator>root</dc:creator>
  <cp:keywords/>
  <dc:description/>
  <cp:lastModifiedBy>root</cp:lastModifiedBy>
  <cp:revision>12</cp:revision>
  <cp:lastPrinted>1601-01-01T00:00:00Z</cp:lastPrinted>
  <dcterms:created xsi:type="dcterms:W3CDTF">1601-01-01T00:00:00Z</dcterms:created>
  <dcterms:modified xsi:type="dcterms:W3CDTF">2026-06-26T07:34:59Z</dcterms:modified>
  <cp:category/>
</cp:coreProperties>
</file>