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04" y="2112184"/>
            <a:ext cx="8428736" cy="958733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879080" y="10774679"/>
            <a:ext cx="1214755" cy="1242060"/>
          </a:xfrm>
          <a:custGeom>
            <a:avLst/>
            <a:gdLst/>
            <a:ahLst/>
            <a:cxnLst/>
            <a:rect l="l" t="t" r="r" b="b"/>
            <a:pathLst>
              <a:path w="1214754" h="1242059">
                <a:moveTo>
                  <a:pt x="607314" y="0"/>
                </a:moveTo>
                <a:lnTo>
                  <a:pt x="559853" y="1868"/>
                </a:lnTo>
                <a:lnTo>
                  <a:pt x="513391" y="7381"/>
                </a:lnTo>
                <a:lnTo>
                  <a:pt x="468063" y="16401"/>
                </a:lnTo>
                <a:lnTo>
                  <a:pt x="424004" y="28790"/>
                </a:lnTo>
                <a:lnTo>
                  <a:pt x="381349" y="44409"/>
                </a:lnTo>
                <a:lnTo>
                  <a:pt x="340234" y="63121"/>
                </a:lnTo>
                <a:lnTo>
                  <a:pt x="300792" y="84788"/>
                </a:lnTo>
                <a:lnTo>
                  <a:pt x="263159" y="109270"/>
                </a:lnTo>
                <a:lnTo>
                  <a:pt x="227471" y="136432"/>
                </a:lnTo>
                <a:lnTo>
                  <a:pt x="193862" y="166133"/>
                </a:lnTo>
                <a:lnTo>
                  <a:pt x="162467" y="198237"/>
                </a:lnTo>
                <a:lnTo>
                  <a:pt x="133421" y="232605"/>
                </a:lnTo>
                <a:lnTo>
                  <a:pt x="106859" y="269100"/>
                </a:lnTo>
                <a:lnTo>
                  <a:pt x="82916" y="307582"/>
                </a:lnTo>
                <a:lnTo>
                  <a:pt x="61728" y="347915"/>
                </a:lnTo>
                <a:lnTo>
                  <a:pt x="43429" y="389959"/>
                </a:lnTo>
                <a:lnTo>
                  <a:pt x="28155" y="433578"/>
                </a:lnTo>
                <a:lnTo>
                  <a:pt x="16039" y="478632"/>
                </a:lnTo>
                <a:lnTo>
                  <a:pt x="7218" y="524984"/>
                </a:lnTo>
                <a:lnTo>
                  <a:pt x="1827" y="572496"/>
                </a:lnTo>
                <a:lnTo>
                  <a:pt x="0" y="621030"/>
                </a:lnTo>
                <a:lnTo>
                  <a:pt x="1827" y="669563"/>
                </a:lnTo>
                <a:lnTo>
                  <a:pt x="7218" y="717075"/>
                </a:lnTo>
                <a:lnTo>
                  <a:pt x="16039" y="763427"/>
                </a:lnTo>
                <a:lnTo>
                  <a:pt x="28155" y="808481"/>
                </a:lnTo>
                <a:lnTo>
                  <a:pt x="43429" y="852100"/>
                </a:lnTo>
                <a:lnTo>
                  <a:pt x="61728" y="894144"/>
                </a:lnTo>
                <a:lnTo>
                  <a:pt x="82916" y="934477"/>
                </a:lnTo>
                <a:lnTo>
                  <a:pt x="106859" y="972959"/>
                </a:lnTo>
                <a:lnTo>
                  <a:pt x="133421" y="1009454"/>
                </a:lnTo>
                <a:lnTo>
                  <a:pt x="162467" y="1043822"/>
                </a:lnTo>
                <a:lnTo>
                  <a:pt x="193862" y="1075926"/>
                </a:lnTo>
                <a:lnTo>
                  <a:pt x="227471" y="1105627"/>
                </a:lnTo>
                <a:lnTo>
                  <a:pt x="263159" y="1132789"/>
                </a:lnTo>
                <a:lnTo>
                  <a:pt x="300792" y="1157271"/>
                </a:lnTo>
                <a:lnTo>
                  <a:pt x="340234" y="1178938"/>
                </a:lnTo>
                <a:lnTo>
                  <a:pt x="381349" y="1197650"/>
                </a:lnTo>
                <a:lnTo>
                  <a:pt x="424004" y="1213269"/>
                </a:lnTo>
                <a:lnTo>
                  <a:pt x="468063" y="1225658"/>
                </a:lnTo>
                <a:lnTo>
                  <a:pt x="513391" y="1234678"/>
                </a:lnTo>
                <a:lnTo>
                  <a:pt x="559853" y="1240191"/>
                </a:lnTo>
                <a:lnTo>
                  <a:pt x="607314" y="1242060"/>
                </a:lnTo>
                <a:lnTo>
                  <a:pt x="654774" y="1240191"/>
                </a:lnTo>
                <a:lnTo>
                  <a:pt x="701236" y="1234678"/>
                </a:lnTo>
                <a:lnTo>
                  <a:pt x="746564" y="1225658"/>
                </a:lnTo>
                <a:lnTo>
                  <a:pt x="790623" y="1213269"/>
                </a:lnTo>
                <a:lnTo>
                  <a:pt x="833278" y="1197650"/>
                </a:lnTo>
                <a:lnTo>
                  <a:pt x="874393" y="1178938"/>
                </a:lnTo>
                <a:lnTo>
                  <a:pt x="913835" y="1157271"/>
                </a:lnTo>
                <a:lnTo>
                  <a:pt x="951468" y="1132789"/>
                </a:lnTo>
                <a:lnTo>
                  <a:pt x="987156" y="1105627"/>
                </a:lnTo>
                <a:lnTo>
                  <a:pt x="1020765" y="1075926"/>
                </a:lnTo>
                <a:lnTo>
                  <a:pt x="1052160" y="1043822"/>
                </a:lnTo>
                <a:lnTo>
                  <a:pt x="1081206" y="1009454"/>
                </a:lnTo>
                <a:lnTo>
                  <a:pt x="1107768" y="972959"/>
                </a:lnTo>
                <a:lnTo>
                  <a:pt x="1131711" y="934477"/>
                </a:lnTo>
                <a:lnTo>
                  <a:pt x="1152899" y="894144"/>
                </a:lnTo>
                <a:lnTo>
                  <a:pt x="1171198" y="852100"/>
                </a:lnTo>
                <a:lnTo>
                  <a:pt x="1186472" y="808481"/>
                </a:lnTo>
                <a:lnTo>
                  <a:pt x="1198588" y="763427"/>
                </a:lnTo>
                <a:lnTo>
                  <a:pt x="1207409" y="717075"/>
                </a:lnTo>
                <a:lnTo>
                  <a:pt x="1212800" y="669563"/>
                </a:lnTo>
                <a:lnTo>
                  <a:pt x="1214628" y="621030"/>
                </a:lnTo>
                <a:lnTo>
                  <a:pt x="1212800" y="572496"/>
                </a:lnTo>
                <a:lnTo>
                  <a:pt x="1207409" y="524984"/>
                </a:lnTo>
                <a:lnTo>
                  <a:pt x="1198588" y="478632"/>
                </a:lnTo>
                <a:lnTo>
                  <a:pt x="1186472" y="433578"/>
                </a:lnTo>
                <a:lnTo>
                  <a:pt x="1171198" y="389959"/>
                </a:lnTo>
                <a:lnTo>
                  <a:pt x="1152899" y="347915"/>
                </a:lnTo>
                <a:lnTo>
                  <a:pt x="1131711" y="307582"/>
                </a:lnTo>
                <a:lnTo>
                  <a:pt x="1107768" y="269100"/>
                </a:lnTo>
                <a:lnTo>
                  <a:pt x="1081206" y="232605"/>
                </a:lnTo>
                <a:lnTo>
                  <a:pt x="1052160" y="198237"/>
                </a:lnTo>
                <a:lnTo>
                  <a:pt x="1020765" y="166133"/>
                </a:lnTo>
                <a:lnTo>
                  <a:pt x="987156" y="136432"/>
                </a:lnTo>
                <a:lnTo>
                  <a:pt x="951468" y="109270"/>
                </a:lnTo>
                <a:lnTo>
                  <a:pt x="913835" y="84788"/>
                </a:lnTo>
                <a:lnTo>
                  <a:pt x="874393" y="63121"/>
                </a:lnTo>
                <a:lnTo>
                  <a:pt x="833278" y="44409"/>
                </a:lnTo>
                <a:lnTo>
                  <a:pt x="790623" y="28790"/>
                </a:lnTo>
                <a:lnTo>
                  <a:pt x="746564" y="16401"/>
                </a:lnTo>
                <a:lnTo>
                  <a:pt x="701236" y="7381"/>
                </a:lnTo>
                <a:lnTo>
                  <a:pt x="654774" y="1868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058911" y="1097584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9836" y="222377"/>
            <a:ext cx="1937384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jpg"/><Relationship Id="rId21" Type="http://schemas.openxmlformats.org/officeDocument/2006/relationships/image" Target="../media/image21.png"/><Relationship Id="rId34" Type="http://schemas.openxmlformats.org/officeDocument/2006/relationships/image" Target="../media/image34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jpg"/><Relationship Id="rId8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0562" y="11256353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54707" y="8609076"/>
            <a:ext cx="1214755" cy="1240790"/>
            <a:chOff x="1854707" y="8609076"/>
            <a:chExt cx="1214755" cy="1240790"/>
          </a:xfrm>
        </p:grpSpPr>
        <p:sp>
          <p:nvSpPr>
            <p:cNvPr id="5" name="object 5"/>
            <p:cNvSpPr/>
            <p:nvPr/>
          </p:nvSpPr>
          <p:spPr>
            <a:xfrm>
              <a:off x="1854707" y="8609076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5" h="1240790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36063" y="8808720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86774" y="9090469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Spanish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16966" y="8237219"/>
            <a:ext cx="8388350" cy="1472565"/>
            <a:chOff x="616966" y="8237219"/>
            <a:chExt cx="8388350" cy="1472565"/>
          </a:xfrm>
        </p:grpSpPr>
        <p:sp>
          <p:nvSpPr>
            <p:cNvPr id="10" name="object 10"/>
            <p:cNvSpPr/>
            <p:nvPr/>
          </p:nvSpPr>
          <p:spPr>
            <a:xfrm>
              <a:off x="646176" y="9435083"/>
              <a:ext cx="318135" cy="187960"/>
            </a:xfrm>
            <a:custGeom>
              <a:avLst/>
              <a:gdLst/>
              <a:ahLst/>
              <a:cxnLst/>
              <a:rect l="l" t="t" r="r" b="b"/>
              <a:pathLst>
                <a:path w="318134" h="187959">
                  <a:moveTo>
                    <a:pt x="0" y="0"/>
                  </a:moveTo>
                  <a:lnTo>
                    <a:pt x="318084" y="187363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393" y="9535566"/>
              <a:ext cx="173735" cy="17373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90687" y="8237219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90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7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5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7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72044" y="843686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20760" y="9177311"/>
            <a:ext cx="745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Free</a:t>
            </a:r>
            <a:r>
              <a:rPr sz="1000" b="1" spc="-20" dirty="0">
                <a:latin typeface="Calibri"/>
                <a:cs typeface="Calibri"/>
              </a:rPr>
              <a:t> Time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70722" y="8622486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237219" y="6886702"/>
            <a:ext cx="259079" cy="314325"/>
            <a:chOff x="8237219" y="6886702"/>
            <a:chExt cx="259079" cy="314325"/>
          </a:xfrm>
        </p:grpSpPr>
        <p:sp>
          <p:nvSpPr>
            <p:cNvPr id="17" name="object 17"/>
            <p:cNvSpPr/>
            <p:nvPr/>
          </p:nvSpPr>
          <p:spPr>
            <a:xfrm>
              <a:off x="8324087" y="6915912"/>
              <a:ext cx="142875" cy="198120"/>
            </a:xfrm>
            <a:custGeom>
              <a:avLst/>
              <a:gdLst/>
              <a:ahLst/>
              <a:cxnLst/>
              <a:rect l="l" t="t" r="r" b="b"/>
              <a:pathLst>
                <a:path w="142875" h="198120">
                  <a:moveTo>
                    <a:pt x="142443" y="0"/>
                  </a:moveTo>
                  <a:lnTo>
                    <a:pt x="0" y="197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7219" y="7026884"/>
              <a:ext cx="173735" cy="17373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904848" y="6425120"/>
            <a:ext cx="7061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Customs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Traditions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487411" y="7167371"/>
            <a:ext cx="173990" cy="382905"/>
            <a:chOff x="7487411" y="7167371"/>
            <a:chExt cx="173990" cy="382905"/>
          </a:xfrm>
        </p:grpSpPr>
        <p:sp>
          <p:nvSpPr>
            <p:cNvPr id="21" name="object 21"/>
            <p:cNvSpPr/>
            <p:nvPr/>
          </p:nvSpPr>
          <p:spPr>
            <a:xfrm>
              <a:off x="7574279" y="725423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87411" y="7167371"/>
              <a:ext cx="173735" cy="173736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338986" y="7545501"/>
            <a:ext cx="460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Lifestyle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75815" y="6390503"/>
            <a:ext cx="758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Youth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Culture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782311" y="7203947"/>
            <a:ext cx="173990" cy="382905"/>
            <a:chOff x="4782311" y="7203947"/>
            <a:chExt cx="173990" cy="382905"/>
          </a:xfrm>
        </p:grpSpPr>
        <p:sp>
          <p:nvSpPr>
            <p:cNvPr id="26" name="object 26"/>
            <p:cNvSpPr/>
            <p:nvPr/>
          </p:nvSpPr>
          <p:spPr>
            <a:xfrm>
              <a:off x="4869179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82311" y="7203947"/>
              <a:ext cx="173736" cy="173736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484039" y="7560627"/>
            <a:ext cx="7543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Current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Study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12420" y="5303520"/>
            <a:ext cx="1214755" cy="1242060"/>
            <a:chOff x="312420" y="5303520"/>
            <a:chExt cx="1214755" cy="1242060"/>
          </a:xfrm>
        </p:grpSpPr>
        <p:sp>
          <p:nvSpPr>
            <p:cNvPr id="30" name="object 30"/>
            <p:cNvSpPr/>
            <p:nvPr/>
          </p:nvSpPr>
          <p:spPr>
            <a:xfrm>
              <a:off x="312420" y="5303520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3776" y="550468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92573" y="5688914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383535" y="6612381"/>
            <a:ext cx="1188720" cy="972819"/>
            <a:chOff x="2383535" y="6612381"/>
            <a:chExt cx="1188720" cy="972819"/>
          </a:xfrm>
        </p:grpSpPr>
        <p:sp>
          <p:nvSpPr>
            <p:cNvPr id="34" name="object 34"/>
            <p:cNvSpPr/>
            <p:nvPr/>
          </p:nvSpPr>
          <p:spPr>
            <a:xfrm>
              <a:off x="3485387" y="664159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98519" y="677955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470403" y="728929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3535" y="7202423"/>
              <a:ext cx="173736" cy="173736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3079661" y="6411404"/>
            <a:ext cx="808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World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Work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944128" y="7578610"/>
            <a:ext cx="1165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Jobs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Future</a:t>
            </a:r>
            <a:r>
              <a:rPr sz="1000" b="1" spc="-20" dirty="0">
                <a:latin typeface="Calibri"/>
                <a:cs typeface="Calibri"/>
              </a:rPr>
              <a:t> Plans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40308" y="4852415"/>
            <a:ext cx="1492250" cy="503555"/>
            <a:chOff x="940308" y="4852415"/>
            <a:chExt cx="1492250" cy="503555"/>
          </a:xfrm>
        </p:grpSpPr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0308" y="4852415"/>
              <a:ext cx="303860" cy="29077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345436" y="505967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58568" y="4972811"/>
              <a:ext cx="173736" cy="173736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449980" y="4412094"/>
            <a:ext cx="5676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Home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Locality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27475" y="5329974"/>
            <a:ext cx="10363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30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Spain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Spanish </a:t>
            </a:r>
            <a:r>
              <a:rPr sz="1000" b="1" dirty="0">
                <a:latin typeface="Calibri"/>
                <a:cs typeface="Calibri"/>
              </a:rPr>
              <a:t>Speaking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Countries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364991" y="4439158"/>
            <a:ext cx="1231900" cy="918210"/>
            <a:chOff x="3364991" y="4439158"/>
            <a:chExt cx="1231900" cy="918210"/>
          </a:xfrm>
        </p:grpSpPr>
        <p:sp>
          <p:nvSpPr>
            <p:cNvPr id="47" name="object 47"/>
            <p:cNvSpPr/>
            <p:nvPr/>
          </p:nvSpPr>
          <p:spPr>
            <a:xfrm>
              <a:off x="3451859" y="44683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364991" y="4606328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09515" y="5061204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22647" y="4974336"/>
              <a:ext cx="173736" cy="173736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077150" y="4074554"/>
            <a:ext cx="7366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415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Global Sustainability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33802" y="5331701"/>
            <a:ext cx="112395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GCSE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world</a:t>
            </a:r>
            <a:r>
              <a:rPr sz="1000" spc="-20" dirty="0">
                <a:latin typeface="Calibri"/>
                <a:cs typeface="Calibri"/>
              </a:rPr>
              <a:t> what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094732" y="4289805"/>
            <a:ext cx="2638425" cy="1376680"/>
            <a:chOff x="5094732" y="4289805"/>
            <a:chExt cx="2638425" cy="1376680"/>
          </a:xfrm>
        </p:grpSpPr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94732" y="5196839"/>
              <a:ext cx="359663" cy="46937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512052" y="429615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512052" y="429615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693408" y="449732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792290" y="4643818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8356092" y="4663440"/>
            <a:ext cx="173990" cy="397510"/>
            <a:chOff x="8356092" y="4663440"/>
            <a:chExt cx="173990" cy="397510"/>
          </a:xfrm>
        </p:grpSpPr>
        <p:sp>
          <p:nvSpPr>
            <p:cNvPr id="60" name="object 60"/>
            <p:cNvSpPr/>
            <p:nvPr/>
          </p:nvSpPr>
          <p:spPr>
            <a:xfrm>
              <a:off x="8442960" y="4750308"/>
              <a:ext cx="50800" cy="281305"/>
            </a:xfrm>
            <a:custGeom>
              <a:avLst/>
              <a:gdLst/>
              <a:ahLst/>
              <a:cxnLst/>
              <a:rect l="l" t="t" r="r" b="b"/>
              <a:pathLst>
                <a:path w="50800" h="281304">
                  <a:moveTo>
                    <a:pt x="50190" y="281127"/>
                  </a:moveTo>
                  <a:lnTo>
                    <a:pt x="0" y="0"/>
                  </a:lnTo>
                </a:path>
              </a:pathLst>
            </a:custGeom>
            <a:ln w="57911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56092" y="4663440"/>
              <a:ext cx="173735" cy="173736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8013039" y="5115687"/>
            <a:ext cx="11633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Being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Young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Person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Spanish-Speaking Society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7763256" y="2300985"/>
            <a:ext cx="827405" cy="1524635"/>
            <a:chOff x="7763256" y="2300985"/>
            <a:chExt cx="827405" cy="1524635"/>
          </a:xfrm>
        </p:grpSpPr>
        <p:sp>
          <p:nvSpPr>
            <p:cNvPr id="64" name="object 64"/>
            <p:cNvSpPr/>
            <p:nvPr/>
          </p:nvSpPr>
          <p:spPr>
            <a:xfrm>
              <a:off x="8237220" y="3738371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16836" y="3651503"/>
              <a:ext cx="173736" cy="173735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850124" y="2330195"/>
              <a:ext cx="22225" cy="272415"/>
            </a:xfrm>
            <a:custGeom>
              <a:avLst/>
              <a:gdLst/>
              <a:ahLst/>
              <a:cxnLst/>
              <a:rect l="l" t="t" r="r" b="b"/>
              <a:pathLst>
                <a:path w="22225" h="272414">
                  <a:moveTo>
                    <a:pt x="22199" y="0"/>
                  </a:moveTo>
                  <a:lnTo>
                    <a:pt x="0" y="272199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63256" y="2515514"/>
              <a:ext cx="173735" cy="173736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7088289" y="3475558"/>
            <a:ext cx="101155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Understanding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dirty="0">
                <a:latin typeface="Calibri"/>
                <a:cs typeface="Calibri"/>
              </a:rPr>
              <a:t> Spanish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Speaking World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643248" y="1966759"/>
            <a:ext cx="5480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Film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Literature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3142488" y="2813304"/>
            <a:ext cx="173990" cy="382905"/>
            <a:chOff x="3142488" y="2813304"/>
            <a:chExt cx="173990" cy="382905"/>
          </a:xfrm>
        </p:grpSpPr>
        <p:sp>
          <p:nvSpPr>
            <p:cNvPr id="71" name="object 71"/>
            <p:cNvSpPr/>
            <p:nvPr/>
          </p:nvSpPr>
          <p:spPr>
            <a:xfrm>
              <a:off x="3229356" y="2900172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2488" y="2813304"/>
              <a:ext cx="173736" cy="173736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2800070" y="3183077"/>
            <a:ext cx="8604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244" marR="5080" indent="-4318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two</a:t>
            </a:r>
            <a:r>
              <a:rPr sz="1000" b="1" spc="-10" dirty="0">
                <a:latin typeface="Calibri"/>
                <a:cs typeface="Calibri"/>
              </a:rPr>
              <a:t> Spains: </a:t>
            </a:r>
            <a:r>
              <a:rPr sz="1000" b="1" dirty="0">
                <a:latin typeface="Calibri"/>
                <a:cs typeface="Calibri"/>
              </a:rPr>
              <a:t>1936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onwards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4520184" y="2204973"/>
            <a:ext cx="173990" cy="382905"/>
            <a:chOff x="4520184" y="2204973"/>
            <a:chExt cx="173990" cy="382905"/>
          </a:xfrm>
        </p:grpSpPr>
        <p:sp>
          <p:nvSpPr>
            <p:cNvPr id="75" name="object 75"/>
            <p:cNvSpPr/>
            <p:nvPr/>
          </p:nvSpPr>
          <p:spPr>
            <a:xfrm>
              <a:off x="4607052" y="223418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20184" y="2413800"/>
              <a:ext cx="173736" cy="173736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4247299" y="1847874"/>
            <a:ext cx="7200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 marR="5080" indent="-7366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Diversity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Difference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1876044" y="2241550"/>
            <a:ext cx="173990" cy="382905"/>
            <a:chOff x="1876044" y="2241550"/>
            <a:chExt cx="173990" cy="382905"/>
          </a:xfrm>
        </p:grpSpPr>
        <p:sp>
          <p:nvSpPr>
            <p:cNvPr id="79" name="object 79"/>
            <p:cNvSpPr/>
            <p:nvPr/>
          </p:nvSpPr>
          <p:spPr>
            <a:xfrm>
              <a:off x="1962912" y="227075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76044" y="2450376"/>
              <a:ext cx="173736" cy="173736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1510208" y="1778762"/>
            <a:ext cx="91884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5565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Level</a:t>
            </a:r>
            <a:r>
              <a:rPr sz="1000" b="1" spc="-10" dirty="0">
                <a:latin typeface="Calibri"/>
                <a:cs typeface="Calibri"/>
              </a:rPr>
              <a:t> Exams </a:t>
            </a: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world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2438400" y="1668779"/>
            <a:ext cx="4301490" cy="1667510"/>
            <a:chOff x="2438400" y="1668779"/>
            <a:chExt cx="4301490" cy="1667510"/>
          </a:xfrm>
        </p:grpSpPr>
        <p:pic>
          <p:nvPicPr>
            <p:cNvPr id="83" name="object 8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38400" y="1668779"/>
              <a:ext cx="359663" cy="470916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5518404" y="2089403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89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518404" y="2089403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89">
                  <a:moveTo>
                    <a:pt x="0" y="620268"/>
                  </a:moveTo>
                  <a:lnTo>
                    <a:pt x="1827" y="571793"/>
                  </a:lnTo>
                  <a:lnTo>
                    <a:pt x="7218" y="524339"/>
                  </a:lnTo>
                  <a:lnTo>
                    <a:pt x="16039" y="478044"/>
                  </a:lnTo>
                  <a:lnTo>
                    <a:pt x="28155" y="433045"/>
                  </a:lnTo>
                  <a:lnTo>
                    <a:pt x="43429" y="389480"/>
                  </a:lnTo>
                  <a:lnTo>
                    <a:pt x="61728" y="347487"/>
                  </a:lnTo>
                  <a:lnTo>
                    <a:pt x="82916" y="307204"/>
                  </a:lnTo>
                  <a:lnTo>
                    <a:pt x="106859" y="268769"/>
                  </a:lnTo>
                  <a:lnTo>
                    <a:pt x="133421" y="232319"/>
                  </a:lnTo>
                  <a:lnTo>
                    <a:pt x="162467" y="197993"/>
                  </a:lnTo>
                  <a:lnTo>
                    <a:pt x="193862" y="165929"/>
                  </a:lnTo>
                  <a:lnTo>
                    <a:pt x="227471" y="136264"/>
                  </a:lnTo>
                  <a:lnTo>
                    <a:pt x="263159" y="109136"/>
                  </a:lnTo>
                  <a:lnTo>
                    <a:pt x="300792" y="84683"/>
                  </a:lnTo>
                  <a:lnTo>
                    <a:pt x="340234" y="63043"/>
                  </a:lnTo>
                  <a:lnTo>
                    <a:pt x="381349" y="44354"/>
                  </a:lnTo>
                  <a:lnTo>
                    <a:pt x="424004" y="28754"/>
                  </a:lnTo>
                  <a:lnTo>
                    <a:pt x="468063" y="16381"/>
                  </a:lnTo>
                  <a:lnTo>
                    <a:pt x="513391" y="7372"/>
                  </a:lnTo>
                  <a:lnTo>
                    <a:pt x="559853" y="1866"/>
                  </a:lnTo>
                  <a:lnTo>
                    <a:pt x="607314" y="0"/>
                  </a:lnTo>
                  <a:lnTo>
                    <a:pt x="654774" y="1866"/>
                  </a:lnTo>
                  <a:lnTo>
                    <a:pt x="701236" y="7372"/>
                  </a:lnTo>
                  <a:lnTo>
                    <a:pt x="746564" y="16381"/>
                  </a:lnTo>
                  <a:lnTo>
                    <a:pt x="790623" y="28754"/>
                  </a:lnTo>
                  <a:lnTo>
                    <a:pt x="833278" y="44354"/>
                  </a:lnTo>
                  <a:lnTo>
                    <a:pt x="874393" y="63043"/>
                  </a:lnTo>
                  <a:lnTo>
                    <a:pt x="913835" y="84683"/>
                  </a:lnTo>
                  <a:lnTo>
                    <a:pt x="951468" y="109136"/>
                  </a:lnTo>
                  <a:lnTo>
                    <a:pt x="987156" y="136264"/>
                  </a:lnTo>
                  <a:lnTo>
                    <a:pt x="1020765" y="165929"/>
                  </a:lnTo>
                  <a:lnTo>
                    <a:pt x="1052160" y="197993"/>
                  </a:lnTo>
                  <a:lnTo>
                    <a:pt x="1081206" y="232319"/>
                  </a:lnTo>
                  <a:lnTo>
                    <a:pt x="1107768" y="268769"/>
                  </a:lnTo>
                  <a:lnTo>
                    <a:pt x="1131711" y="307204"/>
                  </a:lnTo>
                  <a:lnTo>
                    <a:pt x="1152899" y="347487"/>
                  </a:lnTo>
                  <a:lnTo>
                    <a:pt x="1171198" y="389480"/>
                  </a:lnTo>
                  <a:lnTo>
                    <a:pt x="1186472" y="433045"/>
                  </a:lnTo>
                  <a:lnTo>
                    <a:pt x="1198588" y="478044"/>
                  </a:lnTo>
                  <a:lnTo>
                    <a:pt x="1207409" y="524339"/>
                  </a:lnTo>
                  <a:lnTo>
                    <a:pt x="1212800" y="571793"/>
                  </a:lnTo>
                  <a:lnTo>
                    <a:pt x="1214628" y="620268"/>
                  </a:lnTo>
                  <a:lnTo>
                    <a:pt x="1212800" y="668742"/>
                  </a:lnTo>
                  <a:lnTo>
                    <a:pt x="1207409" y="716196"/>
                  </a:lnTo>
                  <a:lnTo>
                    <a:pt x="1198588" y="762491"/>
                  </a:lnTo>
                  <a:lnTo>
                    <a:pt x="1186472" y="807490"/>
                  </a:lnTo>
                  <a:lnTo>
                    <a:pt x="1171198" y="851055"/>
                  </a:lnTo>
                  <a:lnTo>
                    <a:pt x="1152899" y="893048"/>
                  </a:lnTo>
                  <a:lnTo>
                    <a:pt x="1131711" y="933331"/>
                  </a:lnTo>
                  <a:lnTo>
                    <a:pt x="1107768" y="971766"/>
                  </a:lnTo>
                  <a:lnTo>
                    <a:pt x="1081206" y="1008216"/>
                  </a:lnTo>
                  <a:lnTo>
                    <a:pt x="1052160" y="1042542"/>
                  </a:lnTo>
                  <a:lnTo>
                    <a:pt x="1020765" y="1074606"/>
                  </a:lnTo>
                  <a:lnTo>
                    <a:pt x="987156" y="1104271"/>
                  </a:lnTo>
                  <a:lnTo>
                    <a:pt x="951468" y="1131399"/>
                  </a:lnTo>
                  <a:lnTo>
                    <a:pt x="913835" y="1155852"/>
                  </a:lnTo>
                  <a:lnTo>
                    <a:pt x="874393" y="1177492"/>
                  </a:lnTo>
                  <a:lnTo>
                    <a:pt x="833278" y="1196181"/>
                  </a:lnTo>
                  <a:lnTo>
                    <a:pt x="790623" y="1211781"/>
                  </a:lnTo>
                  <a:lnTo>
                    <a:pt x="746564" y="1224154"/>
                  </a:lnTo>
                  <a:lnTo>
                    <a:pt x="701236" y="1233163"/>
                  </a:lnTo>
                  <a:lnTo>
                    <a:pt x="654774" y="1238669"/>
                  </a:lnTo>
                  <a:lnTo>
                    <a:pt x="607314" y="1240536"/>
                  </a:lnTo>
                  <a:lnTo>
                    <a:pt x="559853" y="1238669"/>
                  </a:lnTo>
                  <a:lnTo>
                    <a:pt x="513391" y="1233163"/>
                  </a:lnTo>
                  <a:lnTo>
                    <a:pt x="468063" y="1224154"/>
                  </a:lnTo>
                  <a:lnTo>
                    <a:pt x="424004" y="1211781"/>
                  </a:lnTo>
                  <a:lnTo>
                    <a:pt x="381349" y="1196181"/>
                  </a:lnTo>
                  <a:lnTo>
                    <a:pt x="340234" y="1177492"/>
                  </a:lnTo>
                  <a:lnTo>
                    <a:pt x="300792" y="1155852"/>
                  </a:lnTo>
                  <a:lnTo>
                    <a:pt x="263159" y="1131399"/>
                  </a:lnTo>
                  <a:lnTo>
                    <a:pt x="227471" y="1104271"/>
                  </a:lnTo>
                  <a:lnTo>
                    <a:pt x="193862" y="1074606"/>
                  </a:lnTo>
                  <a:lnTo>
                    <a:pt x="162467" y="1042542"/>
                  </a:lnTo>
                  <a:lnTo>
                    <a:pt x="133421" y="1008216"/>
                  </a:lnTo>
                  <a:lnTo>
                    <a:pt x="106859" y="971766"/>
                  </a:lnTo>
                  <a:lnTo>
                    <a:pt x="82916" y="933331"/>
                  </a:lnTo>
                  <a:lnTo>
                    <a:pt x="61728" y="893048"/>
                  </a:lnTo>
                  <a:lnTo>
                    <a:pt x="43429" y="851055"/>
                  </a:lnTo>
                  <a:lnTo>
                    <a:pt x="28155" y="807490"/>
                  </a:lnTo>
                  <a:lnTo>
                    <a:pt x="16039" y="762491"/>
                  </a:lnTo>
                  <a:lnTo>
                    <a:pt x="7218" y="716196"/>
                  </a:lnTo>
                  <a:lnTo>
                    <a:pt x="1827" y="668742"/>
                  </a:lnTo>
                  <a:lnTo>
                    <a:pt x="0" y="620268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699759" y="228904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5798578" y="2436405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199644" y="1764792"/>
            <a:ext cx="8900160" cy="8206740"/>
            <a:chOff x="199644" y="1764792"/>
            <a:chExt cx="8900160" cy="8206740"/>
          </a:xfrm>
        </p:grpSpPr>
        <p:pic>
          <p:nvPicPr>
            <p:cNvPr id="89" name="object 8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8996" y="1764792"/>
              <a:ext cx="675132" cy="105765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96867" y="4101084"/>
              <a:ext cx="361188" cy="35966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52999" y="1956816"/>
              <a:ext cx="361175" cy="359663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272272" y="2095500"/>
              <a:ext cx="359664" cy="35966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00327" y="4288536"/>
              <a:ext cx="359651" cy="35966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43811" y="7429500"/>
              <a:ext cx="361188" cy="359663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71544" y="6347460"/>
              <a:ext cx="359651" cy="35966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740139" y="4776228"/>
              <a:ext cx="359651" cy="35965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99644" y="9483851"/>
              <a:ext cx="359651" cy="359664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4020311" y="9396984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33444" y="9310116"/>
              <a:ext cx="173736" cy="17373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517135" y="9611868"/>
              <a:ext cx="361188" cy="359663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082796" y="7440168"/>
              <a:ext cx="359663" cy="359663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88608" y="6320027"/>
              <a:ext cx="359663" cy="361188"/>
            </a:xfrm>
            <a:prstGeom prst="rect">
              <a:avLst/>
            </a:prstGeom>
          </p:spPr>
        </p:pic>
      </p:grpSp>
      <p:sp>
        <p:nvSpPr>
          <p:cNvPr id="103" name="object 103"/>
          <p:cNvSpPr txBox="1"/>
          <p:nvPr/>
        </p:nvSpPr>
        <p:spPr>
          <a:xfrm>
            <a:off x="154216" y="2980410"/>
            <a:ext cx="10058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Graduate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SAVE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WORLD!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3570884" y="9736873"/>
            <a:ext cx="90296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Area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Environment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482318" y="10674425"/>
            <a:ext cx="610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Studies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1685544" y="10666476"/>
            <a:ext cx="844550" cy="535940"/>
            <a:chOff x="1685544" y="10666476"/>
            <a:chExt cx="844550" cy="535940"/>
          </a:xfrm>
        </p:grpSpPr>
        <p:sp>
          <p:nvSpPr>
            <p:cNvPr id="107" name="object 107"/>
            <p:cNvSpPr/>
            <p:nvPr/>
          </p:nvSpPr>
          <p:spPr>
            <a:xfrm>
              <a:off x="1772412" y="10913364"/>
              <a:ext cx="172720" cy="201930"/>
            </a:xfrm>
            <a:custGeom>
              <a:avLst/>
              <a:gdLst/>
              <a:ahLst/>
              <a:cxnLst/>
              <a:rect l="l" t="t" r="r" b="b"/>
              <a:pathLst>
                <a:path w="172719" h="201929">
                  <a:moveTo>
                    <a:pt x="172694" y="0"/>
                  </a:moveTo>
                  <a:lnTo>
                    <a:pt x="0" y="201637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85544" y="11028121"/>
              <a:ext cx="173736" cy="17373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170176" y="10666476"/>
              <a:ext cx="359651" cy="361188"/>
            </a:xfrm>
            <a:prstGeom prst="rect">
              <a:avLst/>
            </a:prstGeom>
          </p:spPr>
        </p:pic>
      </p:grpSp>
      <p:sp>
        <p:nvSpPr>
          <p:cNvPr id="110" name="object 110"/>
          <p:cNvSpPr txBox="1"/>
          <p:nvPr/>
        </p:nvSpPr>
        <p:spPr>
          <a:xfrm>
            <a:off x="5795632" y="10757586"/>
            <a:ext cx="5918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Who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am</a:t>
            </a:r>
            <a:r>
              <a:rPr sz="1000" b="1" spc="-25" dirty="0">
                <a:latin typeface="Calibri"/>
                <a:cs typeface="Calibri"/>
              </a:rPr>
              <a:t> I?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3038855" y="8459723"/>
            <a:ext cx="3188335" cy="3724910"/>
            <a:chOff x="3038855" y="8459723"/>
            <a:chExt cx="3188335" cy="3724910"/>
          </a:xfrm>
        </p:grpSpPr>
        <p:sp>
          <p:nvSpPr>
            <p:cNvPr id="112" name="object 112"/>
            <p:cNvSpPr/>
            <p:nvPr/>
          </p:nvSpPr>
          <p:spPr>
            <a:xfrm>
              <a:off x="6140195" y="109697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053327" y="1110771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431535" y="10695431"/>
              <a:ext cx="359663" cy="359663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4983479" y="1160068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896611" y="1151382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643372" y="11824715"/>
              <a:ext cx="359663" cy="359664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5512307" y="882700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425439" y="8964968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00016" y="8459723"/>
              <a:ext cx="359663" cy="361188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3038855" y="10774679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30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60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30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220211" y="10975847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" name="object 123"/>
          <p:cNvSpPr txBox="1"/>
          <p:nvPr/>
        </p:nvSpPr>
        <p:spPr>
          <a:xfrm>
            <a:off x="4381855" y="11886262"/>
            <a:ext cx="12147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Family 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Friends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5167248" y="8611336"/>
            <a:ext cx="674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Holidays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3370618" y="11256353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6" name="object 126"/>
          <p:cNvGrpSpPr/>
          <p:nvPr/>
        </p:nvGrpSpPr>
        <p:grpSpPr>
          <a:xfrm>
            <a:off x="2903220" y="3528072"/>
            <a:ext cx="6405880" cy="8225155"/>
            <a:chOff x="2903220" y="3528072"/>
            <a:chExt cx="6405880" cy="8225155"/>
          </a:xfrm>
        </p:grpSpPr>
        <p:pic>
          <p:nvPicPr>
            <p:cNvPr id="127" name="object 12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685788" y="3528072"/>
              <a:ext cx="359664" cy="359651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75120" y="7431023"/>
              <a:ext cx="541020" cy="501396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6044184" y="664921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957316" y="678717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631935" y="6655307"/>
              <a:ext cx="676655" cy="35966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36308" y="11038332"/>
              <a:ext cx="720851" cy="71475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973823" y="8851391"/>
              <a:ext cx="720851" cy="71780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701284" y="4497323"/>
              <a:ext cx="720851" cy="729996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903220" y="5250179"/>
              <a:ext cx="361188" cy="4541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30C1D0-FE8B-4D41-B132-FD66A2751CA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A8575D-DC21-4A49-BF24-9FC721DAAF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62F0F1-3BF7-455D-A196-078438084D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Spanish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</cp:revision>
  <dcterms:created xsi:type="dcterms:W3CDTF">2026-06-24T12:40:28Z</dcterms:created>
  <dcterms:modified xsi:type="dcterms:W3CDTF">2026-06-29T11:14:29Z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2023-01-24T00:00:00Z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2026-06-24T00:00:00Z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ContentTypeId">
    <vt:lpwstr>0x010100D8A947F3F0E26E4989F8ECE68BAE6983</vt:lpwstr>
  </property>
</Properties>
</file>