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40C35-FEB0-5A5B-E43F-F36920877EDA}" v="49" dt="2026-06-24T17:09:59.60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80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1"/>
                </a:lnTo>
                <a:lnTo>
                  <a:pt x="468063" y="16401"/>
                </a:lnTo>
                <a:lnTo>
                  <a:pt x="424004" y="28790"/>
                </a:lnTo>
                <a:lnTo>
                  <a:pt x="381349" y="44409"/>
                </a:lnTo>
                <a:lnTo>
                  <a:pt x="340234" y="63121"/>
                </a:lnTo>
                <a:lnTo>
                  <a:pt x="300792" y="84788"/>
                </a:lnTo>
                <a:lnTo>
                  <a:pt x="263159" y="109270"/>
                </a:lnTo>
                <a:lnTo>
                  <a:pt x="227471" y="136432"/>
                </a:lnTo>
                <a:lnTo>
                  <a:pt x="193862" y="166133"/>
                </a:lnTo>
                <a:lnTo>
                  <a:pt x="162467" y="198237"/>
                </a:lnTo>
                <a:lnTo>
                  <a:pt x="133421" y="232605"/>
                </a:lnTo>
                <a:lnTo>
                  <a:pt x="106859" y="269100"/>
                </a:lnTo>
                <a:lnTo>
                  <a:pt x="82916" y="307582"/>
                </a:lnTo>
                <a:lnTo>
                  <a:pt x="61728" y="347915"/>
                </a:lnTo>
                <a:lnTo>
                  <a:pt x="43429" y="389959"/>
                </a:lnTo>
                <a:lnTo>
                  <a:pt x="28155" y="433578"/>
                </a:lnTo>
                <a:lnTo>
                  <a:pt x="16039" y="478632"/>
                </a:lnTo>
                <a:lnTo>
                  <a:pt x="7218" y="524984"/>
                </a:lnTo>
                <a:lnTo>
                  <a:pt x="1827" y="572496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8" y="621030"/>
                </a:lnTo>
                <a:lnTo>
                  <a:pt x="1212800" y="572496"/>
                </a:lnTo>
                <a:lnTo>
                  <a:pt x="1207409" y="524984"/>
                </a:lnTo>
                <a:lnTo>
                  <a:pt x="1198588" y="478632"/>
                </a:lnTo>
                <a:lnTo>
                  <a:pt x="1186472" y="433578"/>
                </a:lnTo>
                <a:lnTo>
                  <a:pt x="1171198" y="389959"/>
                </a:lnTo>
                <a:lnTo>
                  <a:pt x="1152899" y="347915"/>
                </a:lnTo>
                <a:lnTo>
                  <a:pt x="1131711" y="307582"/>
                </a:lnTo>
                <a:lnTo>
                  <a:pt x="1107768" y="269100"/>
                </a:lnTo>
                <a:lnTo>
                  <a:pt x="1081206" y="232605"/>
                </a:lnTo>
                <a:lnTo>
                  <a:pt x="1052160" y="198237"/>
                </a:lnTo>
                <a:lnTo>
                  <a:pt x="1020765" y="166133"/>
                </a:lnTo>
                <a:lnTo>
                  <a:pt x="987156" y="136432"/>
                </a:lnTo>
                <a:lnTo>
                  <a:pt x="951468" y="109270"/>
                </a:lnTo>
                <a:lnTo>
                  <a:pt x="913835" y="84788"/>
                </a:lnTo>
                <a:lnTo>
                  <a:pt x="874393" y="63121"/>
                </a:lnTo>
                <a:lnTo>
                  <a:pt x="833278" y="44409"/>
                </a:lnTo>
                <a:lnTo>
                  <a:pt x="790623" y="28790"/>
                </a:lnTo>
                <a:lnTo>
                  <a:pt x="746564" y="16401"/>
                </a:lnTo>
                <a:lnTo>
                  <a:pt x="701236" y="7381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8911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05640" y="222377"/>
            <a:ext cx="202501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jpg"/><Relationship Id="rId2" Type="http://schemas.openxmlformats.org/officeDocument/2006/relationships/image" Target="../media/image2.png"/><Relationship Id="rId16" Type="http://schemas.openxmlformats.org/officeDocument/2006/relationships/image" Target="../media/image16.jpg"/><Relationship Id="rId20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62" y="11256353"/>
            <a:ext cx="539750" cy="258404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20">
                <a:latin typeface="Calibri"/>
                <a:cs typeface="Calibri"/>
              </a:rPr>
              <a:t>Year</a:t>
            </a:r>
            <a:r>
              <a:rPr lang="en-GB" sz="1600" b="1" spc="-60">
                <a:latin typeface="Calibri"/>
                <a:cs typeface="Calibri"/>
              </a:rPr>
              <a:t> 8</a:t>
            </a:r>
            <a:endParaRPr sz="1600" b="1" spc="-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54707" y="8609076"/>
            <a:ext cx="1214755" cy="1240790"/>
            <a:chOff x="1854707" y="8609076"/>
            <a:chExt cx="1214755" cy="1240790"/>
          </a:xfrm>
        </p:grpSpPr>
        <p:sp>
          <p:nvSpPr>
            <p:cNvPr id="5" name="object 5"/>
            <p:cNvSpPr/>
            <p:nvPr/>
          </p:nvSpPr>
          <p:spPr>
            <a:xfrm>
              <a:off x="1854707" y="8609076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5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36063" y="8808720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86774" y="9090469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German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427923" y="8607009"/>
            <a:ext cx="745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Free</a:t>
            </a:r>
            <a:r>
              <a:rPr sz="1000" b="1" spc="-20" dirty="0">
                <a:latin typeface="Calibri"/>
                <a:cs typeface="Calibri"/>
              </a:rPr>
              <a:t> Time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70722" y="8622486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237219" y="6886702"/>
            <a:ext cx="259079" cy="314325"/>
            <a:chOff x="8237219" y="6886702"/>
            <a:chExt cx="259079" cy="314325"/>
          </a:xfrm>
        </p:grpSpPr>
        <p:sp>
          <p:nvSpPr>
            <p:cNvPr id="17" name="object 17"/>
            <p:cNvSpPr/>
            <p:nvPr/>
          </p:nvSpPr>
          <p:spPr>
            <a:xfrm>
              <a:off x="8324087" y="6915912"/>
              <a:ext cx="142875" cy="198120"/>
            </a:xfrm>
            <a:custGeom>
              <a:avLst/>
              <a:gdLst/>
              <a:ahLst/>
              <a:cxnLst/>
              <a:rect l="l" t="t" r="r" b="b"/>
              <a:pathLst>
                <a:path w="142875" h="198120">
                  <a:moveTo>
                    <a:pt x="142443" y="0"/>
                  </a:moveTo>
                  <a:lnTo>
                    <a:pt x="0" y="197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37219" y="7026884"/>
              <a:ext cx="173735" cy="17373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530244" y="6469443"/>
            <a:ext cx="679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000" b="1" spc="-60" dirty="0">
                <a:latin typeface="Calibri"/>
                <a:cs typeface="Calibri"/>
              </a:rPr>
              <a:t>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04848" y="6425120"/>
            <a:ext cx="6375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Customs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</a:t>
            </a:r>
            <a:r>
              <a:rPr sz="1000" b="1" spc="-10" dirty="0">
                <a:latin typeface="Calibri"/>
                <a:cs typeface="Calibri"/>
              </a:rPr>
              <a:t> Traditions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145209" y="8784345"/>
            <a:ext cx="2879090" cy="419734"/>
            <a:chOff x="4782311" y="7167371"/>
            <a:chExt cx="2879090" cy="419734"/>
          </a:xfrm>
        </p:grpSpPr>
        <p:sp>
          <p:nvSpPr>
            <p:cNvPr id="22" name="object 22"/>
            <p:cNvSpPr/>
            <p:nvPr/>
          </p:nvSpPr>
          <p:spPr>
            <a:xfrm>
              <a:off x="7574279" y="72542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87411" y="7167371"/>
              <a:ext cx="173735" cy="17373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869179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2311" y="7203947"/>
              <a:ext cx="173736" cy="173736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575871" y="6390513"/>
            <a:ext cx="758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Youth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Culture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84039" y="7560627"/>
            <a:ext cx="7543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Current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12420" y="5303520"/>
            <a:ext cx="1214755" cy="1242060"/>
            <a:chOff x="312420" y="5303520"/>
            <a:chExt cx="1214755" cy="1242060"/>
          </a:xfrm>
        </p:grpSpPr>
        <p:sp>
          <p:nvSpPr>
            <p:cNvPr id="29" name="object 29"/>
            <p:cNvSpPr/>
            <p:nvPr/>
          </p:nvSpPr>
          <p:spPr>
            <a:xfrm>
              <a:off x="312420" y="5303520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3776" y="550468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92573" y="5688914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383535" y="6612381"/>
            <a:ext cx="1188720" cy="972819"/>
            <a:chOff x="2383535" y="6612381"/>
            <a:chExt cx="1188720" cy="972819"/>
          </a:xfrm>
        </p:grpSpPr>
        <p:sp>
          <p:nvSpPr>
            <p:cNvPr id="33" name="object 33"/>
            <p:cNvSpPr/>
            <p:nvPr/>
          </p:nvSpPr>
          <p:spPr>
            <a:xfrm>
              <a:off x="3485387" y="66415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398519" y="677955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70403" y="728929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3535" y="7202423"/>
              <a:ext cx="173736" cy="173736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3079661" y="6411404"/>
            <a:ext cx="808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World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44128" y="7578610"/>
            <a:ext cx="1165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Jobs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Future</a:t>
            </a:r>
            <a:r>
              <a:rPr sz="1000" b="1" spc="-20" dirty="0">
                <a:latin typeface="Calibri"/>
                <a:cs typeface="Calibri"/>
              </a:rPr>
              <a:t> Plans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940308" y="4852415"/>
            <a:ext cx="1492250" cy="503555"/>
            <a:chOff x="940308" y="4852415"/>
            <a:chExt cx="1492250" cy="503555"/>
          </a:xfrm>
        </p:grpSpPr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308" y="4852415"/>
              <a:ext cx="303860" cy="29077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345436" y="505967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8568" y="4972811"/>
              <a:ext cx="173736" cy="173736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449980" y="4412094"/>
            <a:ext cx="567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Home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Locality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51317" y="5329974"/>
            <a:ext cx="11880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265" marR="5080" indent="-762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Germany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German </a:t>
            </a:r>
            <a:r>
              <a:rPr sz="1000" b="1" dirty="0">
                <a:latin typeface="Calibri"/>
                <a:cs typeface="Calibri"/>
              </a:rPr>
              <a:t>Speaking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Countries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364991" y="4439158"/>
            <a:ext cx="1231900" cy="918210"/>
            <a:chOff x="3364991" y="4439158"/>
            <a:chExt cx="1231900" cy="918210"/>
          </a:xfrm>
        </p:grpSpPr>
        <p:sp>
          <p:nvSpPr>
            <p:cNvPr id="46" name="object 46"/>
            <p:cNvSpPr/>
            <p:nvPr/>
          </p:nvSpPr>
          <p:spPr>
            <a:xfrm>
              <a:off x="3451859" y="44683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64991" y="4606328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09515" y="5061204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22647" y="4974336"/>
              <a:ext cx="173736" cy="173736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3077150" y="4074554"/>
            <a:ext cx="7366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415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Global Sustainability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933802" y="5331701"/>
            <a:ext cx="112395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GCSE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world</a:t>
            </a:r>
            <a:r>
              <a:rPr sz="1000" spc="-20" dirty="0">
                <a:latin typeface="Calibri"/>
                <a:cs typeface="Calibri"/>
              </a:rPr>
              <a:t> what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094732" y="4289805"/>
            <a:ext cx="2638425" cy="1376680"/>
            <a:chOff x="5094732" y="4289805"/>
            <a:chExt cx="2638425" cy="1376680"/>
          </a:xfrm>
        </p:grpSpPr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94732" y="5196839"/>
              <a:ext cx="359663" cy="46937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512052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512052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93408" y="449732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6792290" y="4643818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8356092" y="4663440"/>
            <a:ext cx="173990" cy="397510"/>
            <a:chOff x="8356092" y="4663440"/>
            <a:chExt cx="173990" cy="397510"/>
          </a:xfrm>
        </p:grpSpPr>
        <p:sp>
          <p:nvSpPr>
            <p:cNvPr id="59" name="object 59"/>
            <p:cNvSpPr/>
            <p:nvPr/>
          </p:nvSpPr>
          <p:spPr>
            <a:xfrm>
              <a:off x="8442960" y="4750308"/>
              <a:ext cx="50800" cy="281305"/>
            </a:xfrm>
            <a:custGeom>
              <a:avLst/>
              <a:gdLst/>
              <a:ahLst/>
              <a:cxnLst/>
              <a:rect l="l" t="t" r="r" b="b"/>
              <a:pathLst>
                <a:path w="50800" h="281304">
                  <a:moveTo>
                    <a:pt x="50190" y="281127"/>
                  </a:moveTo>
                  <a:lnTo>
                    <a:pt x="0" y="0"/>
                  </a:lnTo>
                </a:path>
              </a:pathLst>
            </a:custGeom>
            <a:ln w="57911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56092" y="4663440"/>
              <a:ext cx="173735" cy="173736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8013039" y="5115687"/>
            <a:ext cx="11633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Being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Young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Person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German-Speaking Society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763256" y="2300985"/>
            <a:ext cx="827405" cy="1524635"/>
            <a:chOff x="7763256" y="2300985"/>
            <a:chExt cx="827405" cy="1524635"/>
          </a:xfrm>
        </p:grpSpPr>
        <p:sp>
          <p:nvSpPr>
            <p:cNvPr id="63" name="object 63"/>
            <p:cNvSpPr/>
            <p:nvPr/>
          </p:nvSpPr>
          <p:spPr>
            <a:xfrm>
              <a:off x="8237220" y="3738371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16836" y="3651503"/>
              <a:ext cx="173736" cy="173735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7850124" y="2330195"/>
              <a:ext cx="22225" cy="272415"/>
            </a:xfrm>
            <a:custGeom>
              <a:avLst/>
              <a:gdLst/>
              <a:ahLst/>
              <a:cxnLst/>
              <a:rect l="l" t="t" r="r" b="b"/>
              <a:pathLst>
                <a:path w="22225" h="272414">
                  <a:moveTo>
                    <a:pt x="22199" y="0"/>
                  </a:moveTo>
                  <a:lnTo>
                    <a:pt x="0" y="272199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6" y="2515514"/>
              <a:ext cx="173735" cy="173736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7088289" y="3475558"/>
            <a:ext cx="101155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Understanding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German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Speaking World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43248" y="1966759"/>
            <a:ext cx="5480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Film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Literature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3142488" y="2813304"/>
            <a:ext cx="173990" cy="382905"/>
            <a:chOff x="3142488" y="2813304"/>
            <a:chExt cx="173990" cy="382905"/>
          </a:xfrm>
        </p:grpSpPr>
        <p:sp>
          <p:nvSpPr>
            <p:cNvPr id="70" name="object 70"/>
            <p:cNvSpPr/>
            <p:nvPr/>
          </p:nvSpPr>
          <p:spPr>
            <a:xfrm>
              <a:off x="3229356" y="2900172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42488" y="2813304"/>
              <a:ext cx="173736" cy="173736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2577705" y="3183077"/>
            <a:ext cx="1320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16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making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modern </a:t>
            </a:r>
            <a:r>
              <a:rPr sz="1000" b="1" dirty="0">
                <a:latin typeface="Calibri"/>
                <a:cs typeface="Calibri"/>
              </a:rPr>
              <a:t>Germany: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1989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onwards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4520184" y="2204973"/>
            <a:ext cx="173990" cy="382905"/>
            <a:chOff x="4520184" y="2204973"/>
            <a:chExt cx="173990" cy="382905"/>
          </a:xfrm>
        </p:grpSpPr>
        <p:sp>
          <p:nvSpPr>
            <p:cNvPr id="74" name="object 74"/>
            <p:cNvSpPr/>
            <p:nvPr/>
          </p:nvSpPr>
          <p:spPr>
            <a:xfrm>
              <a:off x="4607052" y="223418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20184" y="2413800"/>
              <a:ext cx="173736" cy="173736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4247299" y="1847874"/>
            <a:ext cx="7200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 marR="5080" indent="-7366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Diversity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Difference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876044" y="2241550"/>
            <a:ext cx="173990" cy="382905"/>
            <a:chOff x="1876044" y="2241550"/>
            <a:chExt cx="173990" cy="382905"/>
          </a:xfrm>
        </p:grpSpPr>
        <p:sp>
          <p:nvSpPr>
            <p:cNvPr id="78" name="object 78"/>
            <p:cNvSpPr/>
            <p:nvPr/>
          </p:nvSpPr>
          <p:spPr>
            <a:xfrm>
              <a:off x="1962912" y="227075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76044" y="2450376"/>
              <a:ext cx="173736" cy="173736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1510208" y="1778762"/>
            <a:ext cx="91884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5565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Level</a:t>
            </a:r>
            <a:r>
              <a:rPr sz="1000" b="1" spc="-10" dirty="0">
                <a:latin typeface="Calibri"/>
                <a:cs typeface="Calibri"/>
              </a:rPr>
              <a:t> Exams </a:t>
            </a: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world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54216" y="2980410"/>
            <a:ext cx="10058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Graduate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SAVE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WORLD!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079163" y="8534116"/>
            <a:ext cx="610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Studies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802636" y="10737457"/>
            <a:ext cx="60523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Who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am</a:t>
            </a:r>
            <a:r>
              <a:rPr sz="1000" b="1" spc="-25" dirty="0">
                <a:latin typeface="Calibri"/>
                <a:cs typeface="Calibri"/>
              </a:rPr>
              <a:t> I?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2187870" y="10732240"/>
            <a:ext cx="12147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Family 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Friends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370618" y="1125635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5957315" y="3272028"/>
            <a:ext cx="3517900" cy="4904740"/>
            <a:chOff x="5957315" y="3272028"/>
            <a:chExt cx="3517900" cy="4904740"/>
          </a:xfrm>
        </p:grpSpPr>
        <p:sp>
          <p:nvSpPr>
            <p:cNvPr id="121" name="object 121"/>
            <p:cNvSpPr/>
            <p:nvPr/>
          </p:nvSpPr>
          <p:spPr>
            <a:xfrm>
              <a:off x="6044183" y="664921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957315" y="678717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0695" y="7421880"/>
              <a:ext cx="1066800" cy="754379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19443" y="3272028"/>
              <a:ext cx="818375" cy="918972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63355" y="6379464"/>
              <a:ext cx="911351" cy="766572"/>
            </a:xfrm>
            <a:prstGeom prst="rect">
              <a:avLst/>
            </a:prstGeom>
          </p:spPr>
        </p:pic>
      </p:grpSp>
      <p:sp>
        <p:nvSpPr>
          <p:cNvPr id="126" name="object 126"/>
          <p:cNvSpPr txBox="1"/>
          <p:nvPr/>
        </p:nvSpPr>
        <p:spPr>
          <a:xfrm>
            <a:off x="7338986" y="7545501"/>
            <a:ext cx="460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Lifestyle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5512053" y="2083054"/>
            <a:ext cx="1227455" cy="1253490"/>
            <a:chOff x="5512053" y="2083054"/>
            <a:chExt cx="1227455" cy="1253490"/>
          </a:xfrm>
        </p:grpSpPr>
        <p:sp>
          <p:nvSpPr>
            <p:cNvPr id="128" name="object 128"/>
            <p:cNvSpPr/>
            <p:nvPr/>
          </p:nvSpPr>
          <p:spPr>
            <a:xfrm>
              <a:off x="5518403" y="2089404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518403" y="2089404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0" y="620268"/>
                  </a:moveTo>
                  <a:lnTo>
                    <a:pt x="1827" y="571793"/>
                  </a:lnTo>
                  <a:lnTo>
                    <a:pt x="7218" y="524339"/>
                  </a:lnTo>
                  <a:lnTo>
                    <a:pt x="16039" y="478044"/>
                  </a:lnTo>
                  <a:lnTo>
                    <a:pt x="28155" y="433045"/>
                  </a:lnTo>
                  <a:lnTo>
                    <a:pt x="43429" y="389480"/>
                  </a:lnTo>
                  <a:lnTo>
                    <a:pt x="61728" y="347487"/>
                  </a:lnTo>
                  <a:lnTo>
                    <a:pt x="82916" y="307204"/>
                  </a:lnTo>
                  <a:lnTo>
                    <a:pt x="106859" y="268769"/>
                  </a:lnTo>
                  <a:lnTo>
                    <a:pt x="133421" y="232319"/>
                  </a:lnTo>
                  <a:lnTo>
                    <a:pt x="162467" y="197993"/>
                  </a:lnTo>
                  <a:lnTo>
                    <a:pt x="193862" y="165929"/>
                  </a:lnTo>
                  <a:lnTo>
                    <a:pt x="227471" y="136264"/>
                  </a:lnTo>
                  <a:lnTo>
                    <a:pt x="263159" y="109136"/>
                  </a:lnTo>
                  <a:lnTo>
                    <a:pt x="300792" y="84683"/>
                  </a:lnTo>
                  <a:lnTo>
                    <a:pt x="340234" y="63043"/>
                  </a:lnTo>
                  <a:lnTo>
                    <a:pt x="381349" y="44354"/>
                  </a:lnTo>
                  <a:lnTo>
                    <a:pt x="424004" y="28754"/>
                  </a:lnTo>
                  <a:lnTo>
                    <a:pt x="468063" y="16381"/>
                  </a:lnTo>
                  <a:lnTo>
                    <a:pt x="513391" y="7372"/>
                  </a:lnTo>
                  <a:lnTo>
                    <a:pt x="559853" y="1866"/>
                  </a:lnTo>
                  <a:lnTo>
                    <a:pt x="607314" y="0"/>
                  </a:lnTo>
                  <a:lnTo>
                    <a:pt x="654774" y="1866"/>
                  </a:lnTo>
                  <a:lnTo>
                    <a:pt x="701236" y="7372"/>
                  </a:lnTo>
                  <a:lnTo>
                    <a:pt x="746564" y="16381"/>
                  </a:lnTo>
                  <a:lnTo>
                    <a:pt x="790623" y="28754"/>
                  </a:lnTo>
                  <a:lnTo>
                    <a:pt x="833278" y="44354"/>
                  </a:lnTo>
                  <a:lnTo>
                    <a:pt x="874393" y="63043"/>
                  </a:lnTo>
                  <a:lnTo>
                    <a:pt x="913835" y="84683"/>
                  </a:lnTo>
                  <a:lnTo>
                    <a:pt x="951468" y="109136"/>
                  </a:lnTo>
                  <a:lnTo>
                    <a:pt x="987156" y="136264"/>
                  </a:lnTo>
                  <a:lnTo>
                    <a:pt x="1020765" y="165929"/>
                  </a:lnTo>
                  <a:lnTo>
                    <a:pt x="1052160" y="197993"/>
                  </a:lnTo>
                  <a:lnTo>
                    <a:pt x="1081206" y="232319"/>
                  </a:lnTo>
                  <a:lnTo>
                    <a:pt x="1107768" y="268769"/>
                  </a:lnTo>
                  <a:lnTo>
                    <a:pt x="1131711" y="307204"/>
                  </a:lnTo>
                  <a:lnTo>
                    <a:pt x="1152899" y="347487"/>
                  </a:lnTo>
                  <a:lnTo>
                    <a:pt x="1171198" y="389480"/>
                  </a:lnTo>
                  <a:lnTo>
                    <a:pt x="1186472" y="433045"/>
                  </a:lnTo>
                  <a:lnTo>
                    <a:pt x="1198588" y="478044"/>
                  </a:lnTo>
                  <a:lnTo>
                    <a:pt x="1207409" y="524339"/>
                  </a:lnTo>
                  <a:lnTo>
                    <a:pt x="1212800" y="571793"/>
                  </a:lnTo>
                  <a:lnTo>
                    <a:pt x="1214628" y="620268"/>
                  </a:lnTo>
                  <a:lnTo>
                    <a:pt x="1212800" y="668742"/>
                  </a:lnTo>
                  <a:lnTo>
                    <a:pt x="1207409" y="716196"/>
                  </a:lnTo>
                  <a:lnTo>
                    <a:pt x="1198588" y="762491"/>
                  </a:lnTo>
                  <a:lnTo>
                    <a:pt x="1186472" y="807490"/>
                  </a:lnTo>
                  <a:lnTo>
                    <a:pt x="1171198" y="851055"/>
                  </a:lnTo>
                  <a:lnTo>
                    <a:pt x="1152899" y="893048"/>
                  </a:lnTo>
                  <a:lnTo>
                    <a:pt x="1131711" y="933331"/>
                  </a:lnTo>
                  <a:lnTo>
                    <a:pt x="1107768" y="971766"/>
                  </a:lnTo>
                  <a:lnTo>
                    <a:pt x="1081206" y="1008216"/>
                  </a:lnTo>
                  <a:lnTo>
                    <a:pt x="1052160" y="1042542"/>
                  </a:lnTo>
                  <a:lnTo>
                    <a:pt x="1020765" y="1074606"/>
                  </a:lnTo>
                  <a:lnTo>
                    <a:pt x="987156" y="1104271"/>
                  </a:lnTo>
                  <a:lnTo>
                    <a:pt x="951468" y="1131399"/>
                  </a:lnTo>
                  <a:lnTo>
                    <a:pt x="913835" y="1155852"/>
                  </a:lnTo>
                  <a:lnTo>
                    <a:pt x="874393" y="1177492"/>
                  </a:lnTo>
                  <a:lnTo>
                    <a:pt x="833278" y="1196181"/>
                  </a:lnTo>
                  <a:lnTo>
                    <a:pt x="790623" y="1211781"/>
                  </a:lnTo>
                  <a:lnTo>
                    <a:pt x="746564" y="1224154"/>
                  </a:lnTo>
                  <a:lnTo>
                    <a:pt x="701236" y="1233163"/>
                  </a:lnTo>
                  <a:lnTo>
                    <a:pt x="654774" y="1238669"/>
                  </a:lnTo>
                  <a:lnTo>
                    <a:pt x="607314" y="1240536"/>
                  </a:lnTo>
                  <a:lnTo>
                    <a:pt x="559853" y="1238669"/>
                  </a:lnTo>
                  <a:lnTo>
                    <a:pt x="513391" y="1233163"/>
                  </a:lnTo>
                  <a:lnTo>
                    <a:pt x="468063" y="1224154"/>
                  </a:lnTo>
                  <a:lnTo>
                    <a:pt x="424004" y="1211781"/>
                  </a:lnTo>
                  <a:lnTo>
                    <a:pt x="381349" y="1196181"/>
                  </a:lnTo>
                  <a:lnTo>
                    <a:pt x="340234" y="1177492"/>
                  </a:lnTo>
                  <a:lnTo>
                    <a:pt x="300792" y="1155852"/>
                  </a:lnTo>
                  <a:lnTo>
                    <a:pt x="263159" y="1131399"/>
                  </a:lnTo>
                  <a:lnTo>
                    <a:pt x="227471" y="1104271"/>
                  </a:lnTo>
                  <a:lnTo>
                    <a:pt x="193862" y="1074606"/>
                  </a:lnTo>
                  <a:lnTo>
                    <a:pt x="162467" y="1042542"/>
                  </a:lnTo>
                  <a:lnTo>
                    <a:pt x="133421" y="1008216"/>
                  </a:lnTo>
                  <a:lnTo>
                    <a:pt x="106859" y="971766"/>
                  </a:lnTo>
                  <a:lnTo>
                    <a:pt x="82916" y="933331"/>
                  </a:lnTo>
                  <a:lnTo>
                    <a:pt x="61728" y="893048"/>
                  </a:lnTo>
                  <a:lnTo>
                    <a:pt x="43429" y="851055"/>
                  </a:lnTo>
                  <a:lnTo>
                    <a:pt x="28155" y="807490"/>
                  </a:lnTo>
                  <a:lnTo>
                    <a:pt x="16039" y="762491"/>
                  </a:lnTo>
                  <a:lnTo>
                    <a:pt x="7218" y="716196"/>
                  </a:lnTo>
                  <a:lnTo>
                    <a:pt x="1827" y="668742"/>
                  </a:lnTo>
                  <a:lnTo>
                    <a:pt x="0" y="620268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699759" y="2289048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5798578" y="2436405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2971800" y="5254752"/>
            <a:ext cx="4832985" cy="6510655"/>
            <a:chOff x="2971800" y="5254752"/>
            <a:chExt cx="4832985" cy="6510655"/>
          </a:xfrm>
        </p:grpSpPr>
        <p:pic>
          <p:nvPicPr>
            <p:cNvPr id="133" name="object 1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83552" y="11027664"/>
              <a:ext cx="720851" cy="737616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73823" y="8869680"/>
              <a:ext cx="720851" cy="728472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71800" y="5254752"/>
              <a:ext cx="359663" cy="458724"/>
            </a:xfrm>
            <a:prstGeom prst="rect">
              <a:avLst/>
            </a:prstGeom>
          </p:spPr>
        </p:pic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F4450825-1CA8-5E7F-8DF8-9C598498F703}"/>
              </a:ext>
            </a:extLst>
          </p:cNvPr>
          <p:cNvSpPr txBox="1"/>
          <p:nvPr/>
        </p:nvSpPr>
        <p:spPr>
          <a:xfrm>
            <a:off x="4688217" y="811842"/>
            <a:ext cx="48006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German is</a:t>
            </a:r>
            <a:r>
              <a:rPr lang="en-US" sz="1600" i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offered as an additional language to </a:t>
            </a:r>
            <a:r>
              <a:rPr lang="en-US" sz="1600" i="1" baseline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students of </a:t>
            </a:r>
            <a:r>
              <a:rPr lang="en-US" sz="1600" i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French</a:t>
            </a:r>
            <a:r>
              <a:rPr lang="en-US" sz="1600" i="1" baseline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and Spanish from Year 8</a:t>
            </a:r>
            <a:r>
              <a:rPr sz="1600" dirty="0">
                <a:latin typeface="Calibri"/>
                <a:ea typeface="Calibri"/>
                <a:cs typeface="Calibri"/>
              </a:rPr>
              <a:t>​</a:t>
            </a:r>
            <a:endParaRPr lang="en-GB" dirty="0"/>
          </a:p>
          <a:p>
            <a:pPr algn="ctr"/>
            <a:endParaRPr lang="en-GB"/>
          </a:p>
        </p:txBody>
      </p:sp>
      <p:grpSp>
        <p:nvGrpSpPr>
          <p:cNvPr id="141" name="object 21">
            <a:extLst>
              <a:ext uri="{FF2B5EF4-FFF2-40B4-BE49-F238E27FC236}">
                <a16:creationId xmlns:a16="http://schemas.microsoft.com/office/drawing/2014/main" id="{60B04538-409E-45C4-B082-6714F5C5F110}"/>
              </a:ext>
            </a:extLst>
          </p:cNvPr>
          <p:cNvGrpSpPr/>
          <p:nvPr/>
        </p:nvGrpSpPr>
        <p:grpSpPr>
          <a:xfrm>
            <a:off x="1903964" y="10629439"/>
            <a:ext cx="2878835" cy="390144"/>
            <a:chOff x="4782311" y="7167371"/>
            <a:chExt cx="2878835" cy="390144"/>
          </a:xfrm>
        </p:grpSpPr>
        <p:sp>
          <p:nvSpPr>
            <p:cNvPr id="142" name="object 22">
              <a:extLst>
                <a:ext uri="{FF2B5EF4-FFF2-40B4-BE49-F238E27FC236}">
                  <a16:creationId xmlns:a16="http://schemas.microsoft.com/office/drawing/2014/main" id="{1CE27AEE-7A29-6A48-3B9A-950D45F1E9C2}"/>
                </a:ext>
              </a:extLst>
            </p:cNvPr>
            <p:cNvSpPr/>
            <p:nvPr/>
          </p:nvSpPr>
          <p:spPr>
            <a:xfrm>
              <a:off x="7574279" y="72542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23">
              <a:extLst>
                <a:ext uri="{FF2B5EF4-FFF2-40B4-BE49-F238E27FC236}">
                  <a16:creationId xmlns:a16="http://schemas.microsoft.com/office/drawing/2014/main" id="{9F329E0E-CFDA-6766-7AE9-6C40BAC20DA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87411" y="7167371"/>
              <a:ext cx="173735" cy="173736"/>
            </a:xfrm>
            <a:prstGeom prst="rect">
              <a:avLst/>
            </a:prstGeom>
          </p:spPr>
        </p:pic>
        <p:sp>
          <p:nvSpPr>
            <p:cNvPr id="144" name="object 24">
              <a:extLst>
                <a:ext uri="{FF2B5EF4-FFF2-40B4-BE49-F238E27FC236}">
                  <a16:creationId xmlns:a16="http://schemas.microsoft.com/office/drawing/2014/main" id="{C37F20B5-3DA2-3B59-BE37-DC8E02EDEFF1}"/>
                </a:ext>
              </a:extLst>
            </p:cNvPr>
            <p:cNvSpPr/>
            <p:nvPr/>
          </p:nvSpPr>
          <p:spPr>
            <a:xfrm>
              <a:off x="4869179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25">
              <a:extLst>
                <a:ext uri="{FF2B5EF4-FFF2-40B4-BE49-F238E27FC236}">
                  <a16:creationId xmlns:a16="http://schemas.microsoft.com/office/drawing/2014/main" id="{CC1495A6-C2F5-F22A-7D06-9FC32A746F9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2311" y="7203947"/>
              <a:ext cx="173736" cy="173736"/>
            </a:xfrm>
            <a:prstGeom prst="rect">
              <a:avLst/>
            </a:prstGeom>
          </p:spPr>
        </p:pic>
      </p:grpSp>
      <p:grpSp>
        <p:nvGrpSpPr>
          <p:cNvPr id="146" name="object 21">
            <a:extLst>
              <a:ext uri="{FF2B5EF4-FFF2-40B4-BE49-F238E27FC236}">
                <a16:creationId xmlns:a16="http://schemas.microsoft.com/office/drawing/2014/main" id="{0B16CE1D-E59F-5DB9-3122-F6A6954DBB1F}"/>
              </a:ext>
            </a:extLst>
          </p:cNvPr>
          <p:cNvGrpSpPr/>
          <p:nvPr/>
        </p:nvGrpSpPr>
        <p:grpSpPr>
          <a:xfrm>
            <a:off x="5064107" y="7449167"/>
            <a:ext cx="2878835" cy="390144"/>
            <a:chOff x="4782311" y="7167371"/>
            <a:chExt cx="2878835" cy="390144"/>
          </a:xfrm>
        </p:grpSpPr>
        <p:sp>
          <p:nvSpPr>
            <p:cNvPr id="147" name="object 22">
              <a:extLst>
                <a:ext uri="{FF2B5EF4-FFF2-40B4-BE49-F238E27FC236}">
                  <a16:creationId xmlns:a16="http://schemas.microsoft.com/office/drawing/2014/main" id="{8D173890-AFBA-AC71-BD33-3B76144ADC06}"/>
                </a:ext>
              </a:extLst>
            </p:cNvPr>
            <p:cNvSpPr/>
            <p:nvPr/>
          </p:nvSpPr>
          <p:spPr>
            <a:xfrm>
              <a:off x="7574279" y="72542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23">
              <a:extLst>
                <a:ext uri="{FF2B5EF4-FFF2-40B4-BE49-F238E27FC236}">
                  <a16:creationId xmlns:a16="http://schemas.microsoft.com/office/drawing/2014/main" id="{E3F4DA32-18F6-876B-E1B0-2C1808BC518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87411" y="7167371"/>
              <a:ext cx="173735" cy="173736"/>
            </a:xfrm>
            <a:prstGeom prst="rect">
              <a:avLst/>
            </a:prstGeom>
          </p:spPr>
        </p:pic>
        <p:sp>
          <p:nvSpPr>
            <p:cNvPr id="149" name="object 24">
              <a:extLst>
                <a:ext uri="{FF2B5EF4-FFF2-40B4-BE49-F238E27FC236}">
                  <a16:creationId xmlns:a16="http://schemas.microsoft.com/office/drawing/2014/main" id="{E65A9D10-21DA-34D1-7461-B824E3E0DF1C}"/>
                </a:ext>
              </a:extLst>
            </p:cNvPr>
            <p:cNvSpPr/>
            <p:nvPr/>
          </p:nvSpPr>
          <p:spPr>
            <a:xfrm>
              <a:off x="4869179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25">
              <a:extLst>
                <a:ext uri="{FF2B5EF4-FFF2-40B4-BE49-F238E27FC236}">
                  <a16:creationId xmlns:a16="http://schemas.microsoft.com/office/drawing/2014/main" id="{8FCAC534-461C-366D-F3F9-E3BC45CD01D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2311" y="7203947"/>
              <a:ext cx="173736" cy="1737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CB801A-0F4A-4E13-AEC4-5074F361125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0B00C8-030D-4571-A75B-83A114F86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AAC5A8-6148-4805-85E0-524A833619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German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25</cp:revision>
  <dcterms:created xsi:type="dcterms:W3CDTF">2026-06-24T12:39:29Z</dcterms:created>
  <dcterms:modified xsi:type="dcterms:W3CDTF">2026-06-29T11:14:14Z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2023-01-24T00:00:00Z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2026-06-24T00:00:00Z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0x010100D8A947F3F0E26E4989F8ECE68BAE6983</vt:lpwstr>
  </property>
</Properties>
</file>