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9601200" cy="12801600" type="A3"/>
  <p:notesSz cx="9601200" cy="128016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E4703C-DE07-5718-64A2-70555127EDE7}" v="44" dt="2026-06-24T17:16:13.92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20090" y="3968496"/>
            <a:ext cx="8161020" cy="26883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40180" y="7168896"/>
            <a:ext cx="6720840" cy="3200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0060" y="2944368"/>
            <a:ext cx="4176522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944618" y="2944368"/>
            <a:ext cx="4176522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03504" y="2112184"/>
            <a:ext cx="8428736" cy="9587331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7879080" y="10774679"/>
            <a:ext cx="1214755" cy="1242060"/>
          </a:xfrm>
          <a:custGeom>
            <a:avLst/>
            <a:gdLst/>
            <a:ahLst/>
            <a:cxnLst/>
            <a:rect l="l" t="t" r="r" b="b"/>
            <a:pathLst>
              <a:path w="1214754" h="1242059">
                <a:moveTo>
                  <a:pt x="607314" y="0"/>
                </a:moveTo>
                <a:lnTo>
                  <a:pt x="559853" y="1868"/>
                </a:lnTo>
                <a:lnTo>
                  <a:pt x="513391" y="7381"/>
                </a:lnTo>
                <a:lnTo>
                  <a:pt x="468063" y="16401"/>
                </a:lnTo>
                <a:lnTo>
                  <a:pt x="424004" y="28790"/>
                </a:lnTo>
                <a:lnTo>
                  <a:pt x="381349" y="44409"/>
                </a:lnTo>
                <a:lnTo>
                  <a:pt x="340234" y="63121"/>
                </a:lnTo>
                <a:lnTo>
                  <a:pt x="300792" y="84788"/>
                </a:lnTo>
                <a:lnTo>
                  <a:pt x="263159" y="109270"/>
                </a:lnTo>
                <a:lnTo>
                  <a:pt x="227471" y="136432"/>
                </a:lnTo>
                <a:lnTo>
                  <a:pt x="193862" y="166133"/>
                </a:lnTo>
                <a:lnTo>
                  <a:pt x="162467" y="198237"/>
                </a:lnTo>
                <a:lnTo>
                  <a:pt x="133421" y="232605"/>
                </a:lnTo>
                <a:lnTo>
                  <a:pt x="106859" y="269100"/>
                </a:lnTo>
                <a:lnTo>
                  <a:pt x="82916" y="307582"/>
                </a:lnTo>
                <a:lnTo>
                  <a:pt x="61728" y="347915"/>
                </a:lnTo>
                <a:lnTo>
                  <a:pt x="43429" y="389959"/>
                </a:lnTo>
                <a:lnTo>
                  <a:pt x="28155" y="433578"/>
                </a:lnTo>
                <a:lnTo>
                  <a:pt x="16039" y="478632"/>
                </a:lnTo>
                <a:lnTo>
                  <a:pt x="7218" y="524984"/>
                </a:lnTo>
                <a:lnTo>
                  <a:pt x="1827" y="572496"/>
                </a:lnTo>
                <a:lnTo>
                  <a:pt x="0" y="621030"/>
                </a:lnTo>
                <a:lnTo>
                  <a:pt x="1827" y="669563"/>
                </a:lnTo>
                <a:lnTo>
                  <a:pt x="7218" y="717075"/>
                </a:lnTo>
                <a:lnTo>
                  <a:pt x="16039" y="763427"/>
                </a:lnTo>
                <a:lnTo>
                  <a:pt x="28155" y="808481"/>
                </a:lnTo>
                <a:lnTo>
                  <a:pt x="43429" y="852100"/>
                </a:lnTo>
                <a:lnTo>
                  <a:pt x="61728" y="894144"/>
                </a:lnTo>
                <a:lnTo>
                  <a:pt x="82916" y="934477"/>
                </a:lnTo>
                <a:lnTo>
                  <a:pt x="106859" y="972959"/>
                </a:lnTo>
                <a:lnTo>
                  <a:pt x="133421" y="1009454"/>
                </a:lnTo>
                <a:lnTo>
                  <a:pt x="162467" y="1043822"/>
                </a:lnTo>
                <a:lnTo>
                  <a:pt x="193862" y="1075926"/>
                </a:lnTo>
                <a:lnTo>
                  <a:pt x="227471" y="1105627"/>
                </a:lnTo>
                <a:lnTo>
                  <a:pt x="263159" y="1132789"/>
                </a:lnTo>
                <a:lnTo>
                  <a:pt x="300792" y="1157271"/>
                </a:lnTo>
                <a:lnTo>
                  <a:pt x="340234" y="1178938"/>
                </a:lnTo>
                <a:lnTo>
                  <a:pt x="381349" y="1197650"/>
                </a:lnTo>
                <a:lnTo>
                  <a:pt x="424004" y="1213269"/>
                </a:lnTo>
                <a:lnTo>
                  <a:pt x="468063" y="1225658"/>
                </a:lnTo>
                <a:lnTo>
                  <a:pt x="513391" y="1234678"/>
                </a:lnTo>
                <a:lnTo>
                  <a:pt x="559853" y="1240191"/>
                </a:lnTo>
                <a:lnTo>
                  <a:pt x="607314" y="1242060"/>
                </a:lnTo>
                <a:lnTo>
                  <a:pt x="654774" y="1240191"/>
                </a:lnTo>
                <a:lnTo>
                  <a:pt x="701236" y="1234678"/>
                </a:lnTo>
                <a:lnTo>
                  <a:pt x="746564" y="1225658"/>
                </a:lnTo>
                <a:lnTo>
                  <a:pt x="790623" y="1213269"/>
                </a:lnTo>
                <a:lnTo>
                  <a:pt x="833278" y="1197650"/>
                </a:lnTo>
                <a:lnTo>
                  <a:pt x="874393" y="1178938"/>
                </a:lnTo>
                <a:lnTo>
                  <a:pt x="913835" y="1157271"/>
                </a:lnTo>
                <a:lnTo>
                  <a:pt x="951468" y="1132789"/>
                </a:lnTo>
                <a:lnTo>
                  <a:pt x="987156" y="1105627"/>
                </a:lnTo>
                <a:lnTo>
                  <a:pt x="1020765" y="1075926"/>
                </a:lnTo>
                <a:lnTo>
                  <a:pt x="1052160" y="1043822"/>
                </a:lnTo>
                <a:lnTo>
                  <a:pt x="1081206" y="1009454"/>
                </a:lnTo>
                <a:lnTo>
                  <a:pt x="1107768" y="972959"/>
                </a:lnTo>
                <a:lnTo>
                  <a:pt x="1131711" y="934477"/>
                </a:lnTo>
                <a:lnTo>
                  <a:pt x="1152899" y="894144"/>
                </a:lnTo>
                <a:lnTo>
                  <a:pt x="1171198" y="852100"/>
                </a:lnTo>
                <a:lnTo>
                  <a:pt x="1186472" y="808481"/>
                </a:lnTo>
                <a:lnTo>
                  <a:pt x="1198588" y="763427"/>
                </a:lnTo>
                <a:lnTo>
                  <a:pt x="1207409" y="717075"/>
                </a:lnTo>
                <a:lnTo>
                  <a:pt x="1212800" y="669563"/>
                </a:lnTo>
                <a:lnTo>
                  <a:pt x="1214628" y="621030"/>
                </a:lnTo>
                <a:lnTo>
                  <a:pt x="1212800" y="572496"/>
                </a:lnTo>
                <a:lnTo>
                  <a:pt x="1207409" y="524984"/>
                </a:lnTo>
                <a:lnTo>
                  <a:pt x="1198588" y="478632"/>
                </a:lnTo>
                <a:lnTo>
                  <a:pt x="1186472" y="433578"/>
                </a:lnTo>
                <a:lnTo>
                  <a:pt x="1171198" y="389959"/>
                </a:lnTo>
                <a:lnTo>
                  <a:pt x="1152899" y="347915"/>
                </a:lnTo>
                <a:lnTo>
                  <a:pt x="1131711" y="307582"/>
                </a:lnTo>
                <a:lnTo>
                  <a:pt x="1107768" y="269100"/>
                </a:lnTo>
                <a:lnTo>
                  <a:pt x="1081206" y="232605"/>
                </a:lnTo>
                <a:lnTo>
                  <a:pt x="1052160" y="198237"/>
                </a:lnTo>
                <a:lnTo>
                  <a:pt x="1020765" y="166133"/>
                </a:lnTo>
                <a:lnTo>
                  <a:pt x="987156" y="136432"/>
                </a:lnTo>
                <a:lnTo>
                  <a:pt x="951468" y="109270"/>
                </a:lnTo>
                <a:lnTo>
                  <a:pt x="913835" y="84788"/>
                </a:lnTo>
                <a:lnTo>
                  <a:pt x="874393" y="63121"/>
                </a:lnTo>
                <a:lnTo>
                  <a:pt x="833278" y="44409"/>
                </a:lnTo>
                <a:lnTo>
                  <a:pt x="790623" y="28790"/>
                </a:lnTo>
                <a:lnTo>
                  <a:pt x="746564" y="16401"/>
                </a:lnTo>
                <a:lnTo>
                  <a:pt x="701236" y="7381"/>
                </a:lnTo>
                <a:lnTo>
                  <a:pt x="654774" y="1868"/>
                </a:lnTo>
                <a:lnTo>
                  <a:pt x="607314" y="0"/>
                </a:lnTo>
                <a:close/>
              </a:path>
            </a:pathLst>
          </a:custGeom>
          <a:solidFill>
            <a:srgbClr val="0149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058911" y="10975848"/>
            <a:ext cx="841375" cy="858519"/>
          </a:xfrm>
          <a:custGeom>
            <a:avLst/>
            <a:gdLst/>
            <a:ahLst/>
            <a:cxnLst/>
            <a:rect l="l" t="t" r="r" b="b"/>
            <a:pathLst>
              <a:path w="841375" h="858520">
                <a:moveTo>
                  <a:pt x="420623" y="0"/>
                </a:moveTo>
                <a:lnTo>
                  <a:pt x="374791" y="2517"/>
                </a:lnTo>
                <a:lnTo>
                  <a:pt x="330389" y="9895"/>
                </a:lnTo>
                <a:lnTo>
                  <a:pt x="287672" y="21871"/>
                </a:lnTo>
                <a:lnTo>
                  <a:pt x="246899" y="38184"/>
                </a:lnTo>
                <a:lnTo>
                  <a:pt x="208325" y="58572"/>
                </a:lnTo>
                <a:lnTo>
                  <a:pt x="172207" y="82773"/>
                </a:lnTo>
                <a:lnTo>
                  <a:pt x="138801" y="110527"/>
                </a:lnTo>
                <a:lnTo>
                  <a:pt x="108365" y="141570"/>
                </a:lnTo>
                <a:lnTo>
                  <a:pt x="81154" y="175641"/>
                </a:lnTo>
                <a:lnTo>
                  <a:pt x="57426" y="212479"/>
                </a:lnTo>
                <a:lnTo>
                  <a:pt x="37437" y="251822"/>
                </a:lnTo>
                <a:lnTo>
                  <a:pt x="21443" y="293407"/>
                </a:lnTo>
                <a:lnTo>
                  <a:pt x="9701" y="336974"/>
                </a:lnTo>
                <a:lnTo>
                  <a:pt x="2468" y="382261"/>
                </a:lnTo>
                <a:lnTo>
                  <a:pt x="0" y="429005"/>
                </a:lnTo>
                <a:lnTo>
                  <a:pt x="2468" y="475750"/>
                </a:lnTo>
                <a:lnTo>
                  <a:pt x="9701" y="521037"/>
                </a:lnTo>
                <a:lnTo>
                  <a:pt x="21443" y="564604"/>
                </a:lnTo>
                <a:lnTo>
                  <a:pt x="37437" y="606189"/>
                </a:lnTo>
                <a:lnTo>
                  <a:pt x="57426" y="645532"/>
                </a:lnTo>
                <a:lnTo>
                  <a:pt x="81154" y="682370"/>
                </a:lnTo>
                <a:lnTo>
                  <a:pt x="108365" y="716441"/>
                </a:lnTo>
                <a:lnTo>
                  <a:pt x="138801" y="747484"/>
                </a:lnTo>
                <a:lnTo>
                  <a:pt x="172207" y="775238"/>
                </a:lnTo>
                <a:lnTo>
                  <a:pt x="208325" y="799439"/>
                </a:lnTo>
                <a:lnTo>
                  <a:pt x="246899" y="819827"/>
                </a:lnTo>
                <a:lnTo>
                  <a:pt x="287672" y="836140"/>
                </a:lnTo>
                <a:lnTo>
                  <a:pt x="330389" y="848116"/>
                </a:lnTo>
                <a:lnTo>
                  <a:pt x="374791" y="855494"/>
                </a:lnTo>
                <a:lnTo>
                  <a:pt x="420623" y="858011"/>
                </a:lnTo>
                <a:lnTo>
                  <a:pt x="466456" y="855494"/>
                </a:lnTo>
                <a:lnTo>
                  <a:pt x="510858" y="848116"/>
                </a:lnTo>
                <a:lnTo>
                  <a:pt x="553575" y="836140"/>
                </a:lnTo>
                <a:lnTo>
                  <a:pt x="594348" y="819827"/>
                </a:lnTo>
                <a:lnTo>
                  <a:pt x="632922" y="799439"/>
                </a:lnTo>
                <a:lnTo>
                  <a:pt x="669040" y="775238"/>
                </a:lnTo>
                <a:lnTo>
                  <a:pt x="702446" y="747484"/>
                </a:lnTo>
                <a:lnTo>
                  <a:pt x="732882" y="716441"/>
                </a:lnTo>
                <a:lnTo>
                  <a:pt x="760093" y="682370"/>
                </a:lnTo>
                <a:lnTo>
                  <a:pt x="783821" y="645532"/>
                </a:lnTo>
                <a:lnTo>
                  <a:pt x="803810" y="606189"/>
                </a:lnTo>
                <a:lnTo>
                  <a:pt x="819804" y="564604"/>
                </a:lnTo>
                <a:lnTo>
                  <a:pt x="831546" y="521037"/>
                </a:lnTo>
                <a:lnTo>
                  <a:pt x="838779" y="475750"/>
                </a:lnTo>
                <a:lnTo>
                  <a:pt x="841247" y="429005"/>
                </a:lnTo>
                <a:lnTo>
                  <a:pt x="838779" y="382261"/>
                </a:lnTo>
                <a:lnTo>
                  <a:pt x="831546" y="336974"/>
                </a:lnTo>
                <a:lnTo>
                  <a:pt x="819804" y="293407"/>
                </a:lnTo>
                <a:lnTo>
                  <a:pt x="803810" y="251822"/>
                </a:lnTo>
                <a:lnTo>
                  <a:pt x="783821" y="212479"/>
                </a:lnTo>
                <a:lnTo>
                  <a:pt x="760093" y="175641"/>
                </a:lnTo>
                <a:lnTo>
                  <a:pt x="732882" y="141570"/>
                </a:lnTo>
                <a:lnTo>
                  <a:pt x="702446" y="110527"/>
                </a:lnTo>
                <a:lnTo>
                  <a:pt x="669040" y="82773"/>
                </a:lnTo>
                <a:lnTo>
                  <a:pt x="632922" y="58572"/>
                </a:lnTo>
                <a:lnTo>
                  <a:pt x="594348" y="38184"/>
                </a:lnTo>
                <a:lnTo>
                  <a:pt x="553575" y="21871"/>
                </a:lnTo>
                <a:lnTo>
                  <a:pt x="510858" y="9895"/>
                </a:lnTo>
                <a:lnTo>
                  <a:pt x="466456" y="2517"/>
                </a:lnTo>
                <a:lnTo>
                  <a:pt x="42062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4799" y="-84715"/>
            <a:ext cx="3788409" cy="13544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0060" y="2944368"/>
            <a:ext cx="8641080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264408" y="11905488"/>
            <a:ext cx="3072384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0060" y="11905488"/>
            <a:ext cx="2208276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912864" y="11905488"/>
            <a:ext cx="2208276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21" Type="http://schemas.openxmlformats.org/officeDocument/2006/relationships/image" Target="../media/image21.png"/><Relationship Id="rId34" Type="http://schemas.openxmlformats.org/officeDocument/2006/relationships/image" Target="../media/image34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33" Type="http://schemas.openxmlformats.org/officeDocument/2006/relationships/image" Target="../media/image33.png"/><Relationship Id="rId38" Type="http://schemas.openxmlformats.org/officeDocument/2006/relationships/image" Target="../media/image38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32" Type="http://schemas.openxmlformats.org/officeDocument/2006/relationships/image" Target="../media/image32.png"/><Relationship Id="rId37" Type="http://schemas.openxmlformats.org/officeDocument/2006/relationships/image" Target="../media/image37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36" Type="http://schemas.openxmlformats.org/officeDocument/2006/relationships/image" Target="../media/image36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Relationship Id="rId30" Type="http://schemas.openxmlformats.org/officeDocument/2006/relationships/image" Target="../media/image30.png"/><Relationship Id="rId35" Type="http://schemas.openxmlformats.org/officeDocument/2006/relationships/image" Target="../media/image35.png"/><Relationship Id="rId8" Type="http://schemas.openxmlformats.org/officeDocument/2006/relationships/image" Target="../media/image8.png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10560" y="11256351"/>
            <a:ext cx="539750" cy="258404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b="1" spc="-20">
                <a:latin typeface="Calibri"/>
                <a:cs typeface="Calibri"/>
              </a:rPr>
              <a:t>Year</a:t>
            </a:r>
            <a:r>
              <a:rPr lang="en-GB" sz="1600" b="1" spc="-60">
                <a:latin typeface="Calibri"/>
                <a:cs typeface="Calibri"/>
              </a:rPr>
              <a:t> 7</a:t>
            </a:r>
            <a:endParaRPr sz="1600" b="1" spc="-5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601200" cy="1392936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73379" y="9791700"/>
            <a:ext cx="1216660" cy="1242060"/>
            <a:chOff x="373379" y="9791700"/>
            <a:chExt cx="1216660" cy="1242060"/>
          </a:xfrm>
        </p:grpSpPr>
        <p:sp>
          <p:nvSpPr>
            <p:cNvPr id="5" name="object 5"/>
            <p:cNvSpPr/>
            <p:nvPr/>
          </p:nvSpPr>
          <p:spPr>
            <a:xfrm>
              <a:off x="373379" y="9791700"/>
              <a:ext cx="1216660" cy="1242060"/>
            </a:xfrm>
            <a:custGeom>
              <a:avLst/>
              <a:gdLst/>
              <a:ahLst/>
              <a:cxnLst/>
              <a:rect l="l" t="t" r="r" b="b"/>
              <a:pathLst>
                <a:path w="1216660" h="1242059">
                  <a:moveTo>
                    <a:pt x="608076" y="0"/>
                  </a:moveTo>
                  <a:lnTo>
                    <a:pt x="560555" y="1868"/>
                  </a:lnTo>
                  <a:lnTo>
                    <a:pt x="514035" y="7381"/>
                  </a:lnTo>
                  <a:lnTo>
                    <a:pt x="468651" y="16401"/>
                  </a:lnTo>
                  <a:lnTo>
                    <a:pt x="424537" y="28790"/>
                  </a:lnTo>
                  <a:lnTo>
                    <a:pt x="381829" y="44409"/>
                  </a:lnTo>
                  <a:lnTo>
                    <a:pt x="340661" y="63121"/>
                  </a:lnTo>
                  <a:lnTo>
                    <a:pt x="301170" y="84788"/>
                  </a:lnTo>
                  <a:lnTo>
                    <a:pt x="263490" y="109270"/>
                  </a:lnTo>
                  <a:lnTo>
                    <a:pt x="227757" y="136432"/>
                  </a:lnTo>
                  <a:lnTo>
                    <a:pt x="194106" y="166133"/>
                  </a:lnTo>
                  <a:lnTo>
                    <a:pt x="162671" y="198237"/>
                  </a:lnTo>
                  <a:lnTo>
                    <a:pt x="133589" y="232605"/>
                  </a:lnTo>
                  <a:lnTo>
                    <a:pt x="106993" y="269100"/>
                  </a:lnTo>
                  <a:lnTo>
                    <a:pt x="83021" y="307582"/>
                  </a:lnTo>
                  <a:lnTo>
                    <a:pt x="61806" y="347915"/>
                  </a:lnTo>
                  <a:lnTo>
                    <a:pt x="43484" y="389959"/>
                  </a:lnTo>
                  <a:lnTo>
                    <a:pt x="28190" y="433578"/>
                  </a:lnTo>
                  <a:lnTo>
                    <a:pt x="16059" y="478632"/>
                  </a:lnTo>
                  <a:lnTo>
                    <a:pt x="7227" y="524984"/>
                  </a:lnTo>
                  <a:lnTo>
                    <a:pt x="1829" y="572496"/>
                  </a:lnTo>
                  <a:lnTo>
                    <a:pt x="0" y="621030"/>
                  </a:lnTo>
                  <a:lnTo>
                    <a:pt x="1829" y="669563"/>
                  </a:lnTo>
                  <a:lnTo>
                    <a:pt x="7227" y="717075"/>
                  </a:lnTo>
                  <a:lnTo>
                    <a:pt x="16059" y="763427"/>
                  </a:lnTo>
                  <a:lnTo>
                    <a:pt x="28190" y="808481"/>
                  </a:lnTo>
                  <a:lnTo>
                    <a:pt x="43484" y="852100"/>
                  </a:lnTo>
                  <a:lnTo>
                    <a:pt x="61806" y="894144"/>
                  </a:lnTo>
                  <a:lnTo>
                    <a:pt x="83021" y="934477"/>
                  </a:lnTo>
                  <a:lnTo>
                    <a:pt x="106993" y="972959"/>
                  </a:lnTo>
                  <a:lnTo>
                    <a:pt x="133589" y="1009454"/>
                  </a:lnTo>
                  <a:lnTo>
                    <a:pt x="162671" y="1043822"/>
                  </a:lnTo>
                  <a:lnTo>
                    <a:pt x="194106" y="1075926"/>
                  </a:lnTo>
                  <a:lnTo>
                    <a:pt x="227757" y="1105627"/>
                  </a:lnTo>
                  <a:lnTo>
                    <a:pt x="263490" y="1132789"/>
                  </a:lnTo>
                  <a:lnTo>
                    <a:pt x="301170" y="1157271"/>
                  </a:lnTo>
                  <a:lnTo>
                    <a:pt x="340661" y="1178938"/>
                  </a:lnTo>
                  <a:lnTo>
                    <a:pt x="381829" y="1197650"/>
                  </a:lnTo>
                  <a:lnTo>
                    <a:pt x="424537" y="1213269"/>
                  </a:lnTo>
                  <a:lnTo>
                    <a:pt x="468651" y="1225658"/>
                  </a:lnTo>
                  <a:lnTo>
                    <a:pt x="514035" y="1234678"/>
                  </a:lnTo>
                  <a:lnTo>
                    <a:pt x="560555" y="1240191"/>
                  </a:lnTo>
                  <a:lnTo>
                    <a:pt x="608076" y="1242060"/>
                  </a:lnTo>
                  <a:lnTo>
                    <a:pt x="655596" y="1240191"/>
                  </a:lnTo>
                  <a:lnTo>
                    <a:pt x="702116" y="1234678"/>
                  </a:lnTo>
                  <a:lnTo>
                    <a:pt x="747500" y="1225658"/>
                  </a:lnTo>
                  <a:lnTo>
                    <a:pt x="791614" y="1213269"/>
                  </a:lnTo>
                  <a:lnTo>
                    <a:pt x="834322" y="1197650"/>
                  </a:lnTo>
                  <a:lnTo>
                    <a:pt x="875490" y="1178938"/>
                  </a:lnTo>
                  <a:lnTo>
                    <a:pt x="914981" y="1157271"/>
                  </a:lnTo>
                  <a:lnTo>
                    <a:pt x="952661" y="1132789"/>
                  </a:lnTo>
                  <a:lnTo>
                    <a:pt x="988394" y="1105627"/>
                  </a:lnTo>
                  <a:lnTo>
                    <a:pt x="1022045" y="1075926"/>
                  </a:lnTo>
                  <a:lnTo>
                    <a:pt x="1053480" y="1043822"/>
                  </a:lnTo>
                  <a:lnTo>
                    <a:pt x="1082562" y="1009454"/>
                  </a:lnTo>
                  <a:lnTo>
                    <a:pt x="1109158" y="972959"/>
                  </a:lnTo>
                  <a:lnTo>
                    <a:pt x="1133130" y="934477"/>
                  </a:lnTo>
                  <a:lnTo>
                    <a:pt x="1154345" y="894144"/>
                  </a:lnTo>
                  <a:lnTo>
                    <a:pt x="1172667" y="852100"/>
                  </a:lnTo>
                  <a:lnTo>
                    <a:pt x="1187961" y="808481"/>
                  </a:lnTo>
                  <a:lnTo>
                    <a:pt x="1200092" y="763427"/>
                  </a:lnTo>
                  <a:lnTo>
                    <a:pt x="1208924" y="717075"/>
                  </a:lnTo>
                  <a:lnTo>
                    <a:pt x="1214322" y="669563"/>
                  </a:lnTo>
                  <a:lnTo>
                    <a:pt x="1216152" y="621030"/>
                  </a:lnTo>
                  <a:lnTo>
                    <a:pt x="1214322" y="572496"/>
                  </a:lnTo>
                  <a:lnTo>
                    <a:pt x="1208924" y="524984"/>
                  </a:lnTo>
                  <a:lnTo>
                    <a:pt x="1200092" y="478632"/>
                  </a:lnTo>
                  <a:lnTo>
                    <a:pt x="1187961" y="433578"/>
                  </a:lnTo>
                  <a:lnTo>
                    <a:pt x="1172667" y="389959"/>
                  </a:lnTo>
                  <a:lnTo>
                    <a:pt x="1154345" y="347915"/>
                  </a:lnTo>
                  <a:lnTo>
                    <a:pt x="1133130" y="307582"/>
                  </a:lnTo>
                  <a:lnTo>
                    <a:pt x="1109158" y="269100"/>
                  </a:lnTo>
                  <a:lnTo>
                    <a:pt x="1082562" y="232605"/>
                  </a:lnTo>
                  <a:lnTo>
                    <a:pt x="1053480" y="198237"/>
                  </a:lnTo>
                  <a:lnTo>
                    <a:pt x="1022045" y="166133"/>
                  </a:lnTo>
                  <a:lnTo>
                    <a:pt x="988394" y="136432"/>
                  </a:lnTo>
                  <a:lnTo>
                    <a:pt x="952661" y="109270"/>
                  </a:lnTo>
                  <a:lnTo>
                    <a:pt x="914981" y="84788"/>
                  </a:lnTo>
                  <a:lnTo>
                    <a:pt x="875490" y="63121"/>
                  </a:lnTo>
                  <a:lnTo>
                    <a:pt x="834322" y="44409"/>
                  </a:lnTo>
                  <a:lnTo>
                    <a:pt x="791614" y="28790"/>
                  </a:lnTo>
                  <a:lnTo>
                    <a:pt x="747500" y="16401"/>
                  </a:lnTo>
                  <a:lnTo>
                    <a:pt x="702116" y="7381"/>
                  </a:lnTo>
                  <a:lnTo>
                    <a:pt x="655596" y="1868"/>
                  </a:lnTo>
                  <a:lnTo>
                    <a:pt x="608076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4735" y="9992868"/>
              <a:ext cx="841375" cy="858519"/>
            </a:xfrm>
            <a:custGeom>
              <a:avLst/>
              <a:gdLst/>
              <a:ahLst/>
              <a:cxnLst/>
              <a:rect l="l" t="t" r="r" b="b"/>
              <a:pathLst>
                <a:path w="841375" h="858520">
                  <a:moveTo>
                    <a:pt x="420623" y="0"/>
                  </a:moveTo>
                  <a:lnTo>
                    <a:pt x="374791" y="2517"/>
                  </a:lnTo>
                  <a:lnTo>
                    <a:pt x="330389" y="9895"/>
                  </a:lnTo>
                  <a:lnTo>
                    <a:pt x="287672" y="21871"/>
                  </a:lnTo>
                  <a:lnTo>
                    <a:pt x="246899" y="38184"/>
                  </a:lnTo>
                  <a:lnTo>
                    <a:pt x="208325" y="58572"/>
                  </a:lnTo>
                  <a:lnTo>
                    <a:pt x="172207" y="82773"/>
                  </a:lnTo>
                  <a:lnTo>
                    <a:pt x="138801" y="110527"/>
                  </a:lnTo>
                  <a:lnTo>
                    <a:pt x="108365" y="141570"/>
                  </a:lnTo>
                  <a:lnTo>
                    <a:pt x="81154" y="175641"/>
                  </a:lnTo>
                  <a:lnTo>
                    <a:pt x="57426" y="212479"/>
                  </a:lnTo>
                  <a:lnTo>
                    <a:pt x="37437" y="251822"/>
                  </a:lnTo>
                  <a:lnTo>
                    <a:pt x="21443" y="293407"/>
                  </a:lnTo>
                  <a:lnTo>
                    <a:pt x="9701" y="336974"/>
                  </a:lnTo>
                  <a:lnTo>
                    <a:pt x="2468" y="382261"/>
                  </a:lnTo>
                  <a:lnTo>
                    <a:pt x="0" y="429005"/>
                  </a:lnTo>
                  <a:lnTo>
                    <a:pt x="2468" y="475750"/>
                  </a:lnTo>
                  <a:lnTo>
                    <a:pt x="9701" y="521037"/>
                  </a:lnTo>
                  <a:lnTo>
                    <a:pt x="21443" y="564604"/>
                  </a:lnTo>
                  <a:lnTo>
                    <a:pt x="37437" y="606189"/>
                  </a:lnTo>
                  <a:lnTo>
                    <a:pt x="57426" y="645532"/>
                  </a:lnTo>
                  <a:lnTo>
                    <a:pt x="81154" y="682370"/>
                  </a:lnTo>
                  <a:lnTo>
                    <a:pt x="108365" y="716441"/>
                  </a:lnTo>
                  <a:lnTo>
                    <a:pt x="138801" y="747484"/>
                  </a:lnTo>
                  <a:lnTo>
                    <a:pt x="172207" y="775238"/>
                  </a:lnTo>
                  <a:lnTo>
                    <a:pt x="208325" y="799439"/>
                  </a:lnTo>
                  <a:lnTo>
                    <a:pt x="246899" y="819827"/>
                  </a:lnTo>
                  <a:lnTo>
                    <a:pt x="287672" y="836140"/>
                  </a:lnTo>
                  <a:lnTo>
                    <a:pt x="330389" y="848116"/>
                  </a:lnTo>
                  <a:lnTo>
                    <a:pt x="374791" y="855494"/>
                  </a:lnTo>
                  <a:lnTo>
                    <a:pt x="420623" y="858011"/>
                  </a:lnTo>
                  <a:lnTo>
                    <a:pt x="466456" y="855494"/>
                  </a:lnTo>
                  <a:lnTo>
                    <a:pt x="510858" y="848116"/>
                  </a:lnTo>
                  <a:lnTo>
                    <a:pt x="553575" y="836140"/>
                  </a:lnTo>
                  <a:lnTo>
                    <a:pt x="594348" y="819827"/>
                  </a:lnTo>
                  <a:lnTo>
                    <a:pt x="632922" y="799439"/>
                  </a:lnTo>
                  <a:lnTo>
                    <a:pt x="669040" y="775238"/>
                  </a:lnTo>
                  <a:lnTo>
                    <a:pt x="702446" y="747484"/>
                  </a:lnTo>
                  <a:lnTo>
                    <a:pt x="732882" y="716441"/>
                  </a:lnTo>
                  <a:lnTo>
                    <a:pt x="760093" y="682370"/>
                  </a:lnTo>
                  <a:lnTo>
                    <a:pt x="783821" y="645532"/>
                  </a:lnTo>
                  <a:lnTo>
                    <a:pt x="803810" y="606189"/>
                  </a:lnTo>
                  <a:lnTo>
                    <a:pt x="819804" y="564604"/>
                  </a:lnTo>
                  <a:lnTo>
                    <a:pt x="831546" y="521037"/>
                  </a:lnTo>
                  <a:lnTo>
                    <a:pt x="838779" y="475750"/>
                  </a:lnTo>
                  <a:lnTo>
                    <a:pt x="841247" y="429005"/>
                  </a:lnTo>
                  <a:lnTo>
                    <a:pt x="838779" y="382261"/>
                  </a:lnTo>
                  <a:lnTo>
                    <a:pt x="831546" y="336974"/>
                  </a:lnTo>
                  <a:lnTo>
                    <a:pt x="819804" y="293407"/>
                  </a:lnTo>
                  <a:lnTo>
                    <a:pt x="803810" y="251822"/>
                  </a:lnTo>
                  <a:lnTo>
                    <a:pt x="783821" y="212479"/>
                  </a:lnTo>
                  <a:lnTo>
                    <a:pt x="760093" y="175641"/>
                  </a:lnTo>
                  <a:lnTo>
                    <a:pt x="732882" y="141570"/>
                  </a:lnTo>
                  <a:lnTo>
                    <a:pt x="702446" y="110527"/>
                  </a:lnTo>
                  <a:lnTo>
                    <a:pt x="669040" y="82773"/>
                  </a:lnTo>
                  <a:lnTo>
                    <a:pt x="632922" y="58572"/>
                  </a:lnTo>
                  <a:lnTo>
                    <a:pt x="594348" y="38184"/>
                  </a:lnTo>
                  <a:lnTo>
                    <a:pt x="553575" y="21871"/>
                  </a:lnTo>
                  <a:lnTo>
                    <a:pt x="510858" y="9895"/>
                  </a:lnTo>
                  <a:lnTo>
                    <a:pt x="466456" y="2517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05680" y="10273378"/>
            <a:ext cx="5397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50" dirty="0">
                <a:latin typeface="Calibri"/>
                <a:cs typeface="Calibri"/>
              </a:rPr>
              <a:t>9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795017" y="9310120"/>
            <a:ext cx="173990" cy="382905"/>
            <a:chOff x="2795017" y="9310120"/>
            <a:chExt cx="173990" cy="382905"/>
          </a:xfrm>
        </p:grpSpPr>
        <p:sp>
          <p:nvSpPr>
            <p:cNvPr id="9" name="object 9"/>
            <p:cNvSpPr/>
            <p:nvPr/>
          </p:nvSpPr>
          <p:spPr>
            <a:xfrm>
              <a:off x="2881883" y="9396985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95017" y="9310120"/>
              <a:ext cx="173736" cy="173736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6260855" y="10757588"/>
            <a:ext cx="59182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Who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am</a:t>
            </a:r>
            <a:r>
              <a:rPr sz="1000" b="1" spc="-25" dirty="0">
                <a:latin typeface="Calibri"/>
                <a:cs typeface="Calibri"/>
              </a:rPr>
              <a:t> I?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010433" y="8690164"/>
            <a:ext cx="5135641" cy="3157347"/>
            <a:chOff x="1943339" y="8670035"/>
            <a:chExt cx="5135641" cy="3157347"/>
          </a:xfrm>
        </p:grpSpPr>
        <p:sp>
          <p:nvSpPr>
            <p:cNvPr id="13" name="object 13"/>
            <p:cNvSpPr/>
            <p:nvPr/>
          </p:nvSpPr>
          <p:spPr>
            <a:xfrm>
              <a:off x="4919471" y="11600687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226656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832605" y="11513823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80" y="0"/>
                  </a:moveTo>
                  <a:lnTo>
                    <a:pt x="53063" y="6818"/>
                  </a:lnTo>
                  <a:lnTo>
                    <a:pt x="25447" y="25430"/>
                  </a:lnTo>
                  <a:lnTo>
                    <a:pt x="6827" y="53040"/>
                  </a:lnTo>
                  <a:lnTo>
                    <a:pt x="0" y="86855"/>
                  </a:lnTo>
                  <a:lnTo>
                    <a:pt x="6825" y="120670"/>
                  </a:lnTo>
                  <a:lnTo>
                    <a:pt x="25439" y="148283"/>
                  </a:lnTo>
                  <a:lnTo>
                    <a:pt x="53047" y="166902"/>
                  </a:lnTo>
                  <a:lnTo>
                    <a:pt x="86855" y="173735"/>
                  </a:lnTo>
                  <a:lnTo>
                    <a:pt x="120672" y="166910"/>
                  </a:lnTo>
                  <a:lnTo>
                    <a:pt x="148288" y="148294"/>
                  </a:lnTo>
                  <a:lnTo>
                    <a:pt x="166908" y="120682"/>
                  </a:lnTo>
                  <a:lnTo>
                    <a:pt x="173736" y="86867"/>
                  </a:lnTo>
                  <a:lnTo>
                    <a:pt x="166910" y="53058"/>
                  </a:lnTo>
                  <a:lnTo>
                    <a:pt x="148296" y="25446"/>
                  </a:lnTo>
                  <a:lnTo>
                    <a:pt x="120688" y="6827"/>
                  </a:lnTo>
                  <a:lnTo>
                    <a:pt x="86880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43339" y="10950027"/>
              <a:ext cx="173735" cy="173736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293363" y="1096975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206497" y="11107717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605015" y="1096975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518149" y="11107717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90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117847" y="8827007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30980" y="8670035"/>
              <a:ext cx="3048000" cy="1242060"/>
            </a:xfrm>
            <a:custGeom>
              <a:avLst/>
              <a:gdLst/>
              <a:ahLst/>
              <a:cxnLst/>
              <a:rect l="l" t="t" r="r" b="b"/>
              <a:pathLst>
                <a:path w="3048000" h="1242059">
                  <a:moveTo>
                    <a:pt x="173736" y="381812"/>
                  </a:moveTo>
                  <a:lnTo>
                    <a:pt x="166903" y="347992"/>
                  </a:lnTo>
                  <a:lnTo>
                    <a:pt x="148285" y="320382"/>
                  </a:lnTo>
                  <a:lnTo>
                    <a:pt x="120662" y="301764"/>
                  </a:lnTo>
                  <a:lnTo>
                    <a:pt x="86855" y="294944"/>
                  </a:lnTo>
                  <a:lnTo>
                    <a:pt x="53047" y="301777"/>
                  </a:lnTo>
                  <a:lnTo>
                    <a:pt x="25438" y="320395"/>
                  </a:lnTo>
                  <a:lnTo>
                    <a:pt x="6819" y="348005"/>
                  </a:lnTo>
                  <a:lnTo>
                    <a:pt x="0" y="381825"/>
                  </a:lnTo>
                  <a:lnTo>
                    <a:pt x="6819" y="415632"/>
                  </a:lnTo>
                  <a:lnTo>
                    <a:pt x="25438" y="443255"/>
                  </a:lnTo>
                  <a:lnTo>
                    <a:pt x="53060" y="461860"/>
                  </a:lnTo>
                  <a:lnTo>
                    <a:pt x="86880" y="468680"/>
                  </a:lnTo>
                  <a:lnTo>
                    <a:pt x="120688" y="461848"/>
                  </a:lnTo>
                  <a:lnTo>
                    <a:pt x="148285" y="443230"/>
                  </a:lnTo>
                  <a:lnTo>
                    <a:pt x="166903" y="415620"/>
                  </a:lnTo>
                  <a:lnTo>
                    <a:pt x="173736" y="381812"/>
                  </a:lnTo>
                  <a:close/>
                </a:path>
                <a:path w="3048000" h="1242059">
                  <a:moveTo>
                    <a:pt x="3048000" y="621030"/>
                  </a:moveTo>
                  <a:lnTo>
                    <a:pt x="3046171" y="572503"/>
                  </a:lnTo>
                  <a:lnTo>
                    <a:pt x="3040773" y="524992"/>
                  </a:lnTo>
                  <a:lnTo>
                    <a:pt x="3031960" y="478637"/>
                  </a:lnTo>
                  <a:lnTo>
                    <a:pt x="3019844" y="433590"/>
                  </a:lnTo>
                  <a:lnTo>
                    <a:pt x="3004566" y="389966"/>
                  </a:lnTo>
                  <a:lnTo>
                    <a:pt x="2986265" y="347916"/>
                  </a:lnTo>
                  <a:lnTo>
                    <a:pt x="2965081" y="307594"/>
                  </a:lnTo>
                  <a:lnTo>
                    <a:pt x="2941129" y="269100"/>
                  </a:lnTo>
                  <a:lnTo>
                    <a:pt x="2914573" y="232613"/>
                  </a:lnTo>
                  <a:lnTo>
                    <a:pt x="2885529" y="198247"/>
                  </a:lnTo>
                  <a:lnTo>
                    <a:pt x="2854134" y="166141"/>
                  </a:lnTo>
                  <a:lnTo>
                    <a:pt x="2820517" y="136436"/>
                  </a:lnTo>
                  <a:lnTo>
                    <a:pt x="2784830" y="109283"/>
                  </a:lnTo>
                  <a:lnTo>
                    <a:pt x="2747200" y="84797"/>
                  </a:lnTo>
                  <a:lnTo>
                    <a:pt x="2707754" y="63131"/>
                  </a:lnTo>
                  <a:lnTo>
                    <a:pt x="2666644" y="44411"/>
                  </a:lnTo>
                  <a:lnTo>
                    <a:pt x="2623985" y="28790"/>
                  </a:lnTo>
                  <a:lnTo>
                    <a:pt x="2579928" y="16408"/>
                  </a:lnTo>
                  <a:lnTo>
                    <a:pt x="2534602" y="7391"/>
                  </a:lnTo>
                  <a:lnTo>
                    <a:pt x="2488146" y="1879"/>
                  </a:lnTo>
                  <a:lnTo>
                    <a:pt x="2440686" y="0"/>
                  </a:lnTo>
                  <a:lnTo>
                    <a:pt x="2393213" y="1879"/>
                  </a:lnTo>
                  <a:lnTo>
                    <a:pt x="2346756" y="7391"/>
                  </a:lnTo>
                  <a:lnTo>
                    <a:pt x="2301430" y="16408"/>
                  </a:lnTo>
                  <a:lnTo>
                    <a:pt x="2257374" y="28790"/>
                  </a:lnTo>
                  <a:lnTo>
                    <a:pt x="2214715" y="44411"/>
                  </a:lnTo>
                  <a:lnTo>
                    <a:pt x="2173605" y="63131"/>
                  </a:lnTo>
                  <a:lnTo>
                    <a:pt x="2134158" y="84797"/>
                  </a:lnTo>
                  <a:lnTo>
                    <a:pt x="2096528" y="109283"/>
                  </a:lnTo>
                  <a:lnTo>
                    <a:pt x="2060841" y="136436"/>
                  </a:lnTo>
                  <a:lnTo>
                    <a:pt x="2027224" y="166141"/>
                  </a:lnTo>
                  <a:lnTo>
                    <a:pt x="1995830" y="198247"/>
                  </a:lnTo>
                  <a:lnTo>
                    <a:pt x="1966785" y="232613"/>
                  </a:lnTo>
                  <a:lnTo>
                    <a:pt x="1940229" y="269100"/>
                  </a:lnTo>
                  <a:lnTo>
                    <a:pt x="1916277" y="307594"/>
                  </a:lnTo>
                  <a:lnTo>
                    <a:pt x="1895094" y="347916"/>
                  </a:lnTo>
                  <a:lnTo>
                    <a:pt x="1876793" y="389966"/>
                  </a:lnTo>
                  <a:lnTo>
                    <a:pt x="1861515" y="433590"/>
                  </a:lnTo>
                  <a:lnTo>
                    <a:pt x="1849399" y="478637"/>
                  </a:lnTo>
                  <a:lnTo>
                    <a:pt x="1840585" y="524992"/>
                  </a:lnTo>
                  <a:lnTo>
                    <a:pt x="1835188" y="572503"/>
                  </a:lnTo>
                  <a:lnTo>
                    <a:pt x="1833372" y="621030"/>
                  </a:lnTo>
                  <a:lnTo>
                    <a:pt x="1835188" y="669569"/>
                  </a:lnTo>
                  <a:lnTo>
                    <a:pt x="1840585" y="717080"/>
                  </a:lnTo>
                  <a:lnTo>
                    <a:pt x="1849399" y="763435"/>
                  </a:lnTo>
                  <a:lnTo>
                    <a:pt x="1861515" y="808482"/>
                  </a:lnTo>
                  <a:lnTo>
                    <a:pt x="1876793" y="852106"/>
                  </a:lnTo>
                  <a:lnTo>
                    <a:pt x="1895094" y="894156"/>
                  </a:lnTo>
                  <a:lnTo>
                    <a:pt x="1916277" y="934478"/>
                  </a:lnTo>
                  <a:lnTo>
                    <a:pt x="1940229" y="972972"/>
                  </a:lnTo>
                  <a:lnTo>
                    <a:pt x="1966785" y="1009459"/>
                  </a:lnTo>
                  <a:lnTo>
                    <a:pt x="1995830" y="1043825"/>
                  </a:lnTo>
                  <a:lnTo>
                    <a:pt x="2027224" y="1075931"/>
                  </a:lnTo>
                  <a:lnTo>
                    <a:pt x="2060841" y="1105636"/>
                  </a:lnTo>
                  <a:lnTo>
                    <a:pt x="2096528" y="1132789"/>
                  </a:lnTo>
                  <a:lnTo>
                    <a:pt x="2134158" y="1157274"/>
                  </a:lnTo>
                  <a:lnTo>
                    <a:pt x="2173605" y="1178941"/>
                  </a:lnTo>
                  <a:lnTo>
                    <a:pt x="2214715" y="1197660"/>
                  </a:lnTo>
                  <a:lnTo>
                    <a:pt x="2257374" y="1213281"/>
                  </a:lnTo>
                  <a:lnTo>
                    <a:pt x="2301430" y="1225664"/>
                  </a:lnTo>
                  <a:lnTo>
                    <a:pt x="2346756" y="1234681"/>
                  </a:lnTo>
                  <a:lnTo>
                    <a:pt x="2393213" y="1240193"/>
                  </a:lnTo>
                  <a:lnTo>
                    <a:pt x="2440686" y="1242060"/>
                  </a:lnTo>
                  <a:lnTo>
                    <a:pt x="2488146" y="1240193"/>
                  </a:lnTo>
                  <a:lnTo>
                    <a:pt x="2534602" y="1234681"/>
                  </a:lnTo>
                  <a:lnTo>
                    <a:pt x="2579928" y="1225664"/>
                  </a:lnTo>
                  <a:lnTo>
                    <a:pt x="2623985" y="1213281"/>
                  </a:lnTo>
                  <a:lnTo>
                    <a:pt x="2666644" y="1197660"/>
                  </a:lnTo>
                  <a:lnTo>
                    <a:pt x="2707754" y="1178941"/>
                  </a:lnTo>
                  <a:lnTo>
                    <a:pt x="2747200" y="1157274"/>
                  </a:lnTo>
                  <a:lnTo>
                    <a:pt x="2784830" y="1132789"/>
                  </a:lnTo>
                  <a:lnTo>
                    <a:pt x="2820517" y="1105636"/>
                  </a:lnTo>
                  <a:lnTo>
                    <a:pt x="2854134" y="1075931"/>
                  </a:lnTo>
                  <a:lnTo>
                    <a:pt x="2885529" y="1043825"/>
                  </a:lnTo>
                  <a:lnTo>
                    <a:pt x="2914573" y="1009459"/>
                  </a:lnTo>
                  <a:lnTo>
                    <a:pt x="2941129" y="972972"/>
                  </a:lnTo>
                  <a:lnTo>
                    <a:pt x="2965081" y="934478"/>
                  </a:lnTo>
                  <a:lnTo>
                    <a:pt x="2986265" y="894156"/>
                  </a:lnTo>
                  <a:lnTo>
                    <a:pt x="3004566" y="852106"/>
                  </a:lnTo>
                  <a:lnTo>
                    <a:pt x="3019844" y="808482"/>
                  </a:lnTo>
                  <a:lnTo>
                    <a:pt x="3031960" y="763435"/>
                  </a:lnTo>
                  <a:lnTo>
                    <a:pt x="3040773" y="717080"/>
                  </a:lnTo>
                  <a:lnTo>
                    <a:pt x="3046171" y="669569"/>
                  </a:lnTo>
                  <a:lnTo>
                    <a:pt x="3048000" y="62103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044183" y="8871203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90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8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6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8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 descr="$PPTXTitle"/>
          <p:cNvSpPr txBox="1">
            <a:spLocks noGrp="1"/>
          </p:cNvSpPr>
          <p:nvPr>
            <p:ph type="title"/>
          </p:nvPr>
        </p:nvSpPr>
        <p:spPr>
          <a:xfrm>
            <a:off x="4824799" y="-84715"/>
            <a:ext cx="3788409" cy="1106713"/>
          </a:xfrm>
          <a:prstGeom prst="rect">
            <a:avLst/>
          </a:prstGeom>
        </p:spPr>
        <p:txBody>
          <a:bodyPr vert="horz" wrap="square" lIns="0" tIns="95250" rIns="0" bIns="0" rtlCol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750"/>
              </a:spcBef>
            </a:pPr>
            <a:r>
              <a:rPr spc="-10" dirty="0"/>
              <a:t>French</a:t>
            </a:r>
          </a:p>
          <a:p>
            <a:pPr marL="12700" marR="5080" algn="ctr">
              <a:lnSpc>
                <a:spcPct val="100000"/>
              </a:lnSpc>
              <a:spcBef>
                <a:spcPts val="210"/>
              </a:spcBef>
            </a:pPr>
            <a:endParaRPr sz="1600" i="1" dirty="0">
              <a:latin typeface="Calibri"/>
              <a:ea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317689" y="11886262"/>
            <a:ext cx="12147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My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Family and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Friends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002805" y="10754159"/>
            <a:ext cx="6108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My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Studies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799600" y="10239368"/>
            <a:ext cx="718653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My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Free</a:t>
            </a:r>
            <a:r>
              <a:rPr sz="1000" b="1" spc="-20" dirty="0">
                <a:latin typeface="Calibri"/>
                <a:cs typeface="Calibri"/>
              </a:rPr>
              <a:t> Time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431920" y="9736910"/>
            <a:ext cx="902969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9855" marR="5080" indent="-9779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My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Area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the</a:t>
            </a:r>
            <a:r>
              <a:rPr sz="1000" b="1" spc="-10" dirty="0">
                <a:latin typeface="Calibri"/>
                <a:cs typeface="Calibri"/>
              </a:rPr>
              <a:t> Environment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771586" y="8611338"/>
            <a:ext cx="6743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My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Holidays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144064" y="9055658"/>
            <a:ext cx="6413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5410" marR="5080" indent="-93345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10 </a:t>
            </a:r>
            <a:r>
              <a:rPr sz="1600" b="1" spc="-20" dirty="0">
                <a:latin typeface="Calibri"/>
                <a:cs typeface="Calibri"/>
              </a:rPr>
              <a:t>GCSE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8365235" y="9000747"/>
            <a:ext cx="173990" cy="330200"/>
            <a:chOff x="8365235" y="9000747"/>
            <a:chExt cx="173990" cy="330200"/>
          </a:xfrm>
        </p:grpSpPr>
        <p:sp>
          <p:nvSpPr>
            <p:cNvPr id="32" name="object 32"/>
            <p:cNvSpPr/>
            <p:nvPr/>
          </p:nvSpPr>
          <p:spPr>
            <a:xfrm>
              <a:off x="8452098" y="9087610"/>
              <a:ext cx="51435" cy="213995"/>
            </a:xfrm>
            <a:custGeom>
              <a:avLst/>
              <a:gdLst/>
              <a:ahLst/>
              <a:cxnLst/>
              <a:rect l="l" t="t" r="r" b="b"/>
              <a:pathLst>
                <a:path w="51434" h="213995">
                  <a:moveTo>
                    <a:pt x="51244" y="213817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65235" y="9000747"/>
              <a:ext cx="173735" cy="173736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8188445" y="9380025"/>
            <a:ext cx="70612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6995" marR="5080" indent="-7493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Customs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Traditions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6403849" y="6837933"/>
            <a:ext cx="2160905" cy="1358265"/>
            <a:chOff x="6403849" y="6837933"/>
            <a:chExt cx="2160905" cy="1358265"/>
          </a:xfrm>
        </p:grpSpPr>
        <p:sp>
          <p:nvSpPr>
            <p:cNvPr id="36" name="object 36"/>
            <p:cNvSpPr/>
            <p:nvPr/>
          </p:nvSpPr>
          <p:spPr>
            <a:xfrm>
              <a:off x="8211310" y="8109203"/>
              <a:ext cx="266700" cy="0"/>
            </a:xfrm>
            <a:custGeom>
              <a:avLst/>
              <a:gdLst/>
              <a:ahLst/>
              <a:cxnLst/>
              <a:rect l="l" t="t" r="r" b="b"/>
              <a:pathLst>
                <a:path w="266700">
                  <a:moveTo>
                    <a:pt x="0" y="0"/>
                  </a:moveTo>
                  <a:lnTo>
                    <a:pt x="266484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90923" y="8022337"/>
              <a:ext cx="173736" cy="173736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8287509" y="6867143"/>
              <a:ext cx="83185" cy="225425"/>
            </a:xfrm>
            <a:custGeom>
              <a:avLst/>
              <a:gdLst/>
              <a:ahLst/>
              <a:cxnLst/>
              <a:rect l="l" t="t" r="r" b="b"/>
              <a:pathLst>
                <a:path w="83184" h="225425">
                  <a:moveTo>
                    <a:pt x="82702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00644" y="7005108"/>
              <a:ext cx="173735" cy="173736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6490716" y="7290815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1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03849" y="7203951"/>
              <a:ext cx="173735" cy="173736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7579612" y="8026760"/>
            <a:ext cx="4603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Lifestyle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063407" y="6552708"/>
            <a:ext cx="7588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Youth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Culture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6104299" y="7560620"/>
            <a:ext cx="75438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Current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Study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312420" y="5303520"/>
            <a:ext cx="1214755" cy="1242060"/>
            <a:chOff x="312420" y="5303520"/>
            <a:chExt cx="1214755" cy="1242060"/>
          </a:xfrm>
        </p:grpSpPr>
        <p:sp>
          <p:nvSpPr>
            <p:cNvPr id="46" name="object 46"/>
            <p:cNvSpPr/>
            <p:nvPr/>
          </p:nvSpPr>
          <p:spPr>
            <a:xfrm>
              <a:off x="312420" y="5303520"/>
              <a:ext cx="1214755" cy="1242060"/>
            </a:xfrm>
            <a:custGeom>
              <a:avLst/>
              <a:gdLst/>
              <a:ahLst/>
              <a:cxnLst/>
              <a:rect l="l" t="t" r="r" b="b"/>
              <a:pathLst>
                <a:path w="1214755" h="1242059">
                  <a:moveTo>
                    <a:pt x="607314" y="0"/>
                  </a:moveTo>
                  <a:lnTo>
                    <a:pt x="559853" y="1868"/>
                  </a:lnTo>
                  <a:lnTo>
                    <a:pt x="513391" y="7381"/>
                  </a:lnTo>
                  <a:lnTo>
                    <a:pt x="468063" y="16401"/>
                  </a:lnTo>
                  <a:lnTo>
                    <a:pt x="424004" y="28790"/>
                  </a:lnTo>
                  <a:lnTo>
                    <a:pt x="381349" y="44409"/>
                  </a:lnTo>
                  <a:lnTo>
                    <a:pt x="340234" y="63121"/>
                  </a:lnTo>
                  <a:lnTo>
                    <a:pt x="300792" y="84788"/>
                  </a:lnTo>
                  <a:lnTo>
                    <a:pt x="263159" y="109270"/>
                  </a:lnTo>
                  <a:lnTo>
                    <a:pt x="227471" y="136432"/>
                  </a:lnTo>
                  <a:lnTo>
                    <a:pt x="193862" y="166133"/>
                  </a:lnTo>
                  <a:lnTo>
                    <a:pt x="162467" y="198237"/>
                  </a:lnTo>
                  <a:lnTo>
                    <a:pt x="133421" y="232605"/>
                  </a:lnTo>
                  <a:lnTo>
                    <a:pt x="106859" y="269100"/>
                  </a:lnTo>
                  <a:lnTo>
                    <a:pt x="82916" y="307582"/>
                  </a:lnTo>
                  <a:lnTo>
                    <a:pt x="61728" y="347915"/>
                  </a:lnTo>
                  <a:lnTo>
                    <a:pt x="43429" y="389959"/>
                  </a:lnTo>
                  <a:lnTo>
                    <a:pt x="28155" y="433578"/>
                  </a:lnTo>
                  <a:lnTo>
                    <a:pt x="16039" y="478632"/>
                  </a:lnTo>
                  <a:lnTo>
                    <a:pt x="7218" y="524984"/>
                  </a:lnTo>
                  <a:lnTo>
                    <a:pt x="1827" y="572496"/>
                  </a:lnTo>
                  <a:lnTo>
                    <a:pt x="0" y="621029"/>
                  </a:lnTo>
                  <a:lnTo>
                    <a:pt x="1827" y="669563"/>
                  </a:lnTo>
                  <a:lnTo>
                    <a:pt x="7218" y="717075"/>
                  </a:lnTo>
                  <a:lnTo>
                    <a:pt x="16039" y="763427"/>
                  </a:lnTo>
                  <a:lnTo>
                    <a:pt x="28155" y="808481"/>
                  </a:lnTo>
                  <a:lnTo>
                    <a:pt x="43429" y="852100"/>
                  </a:lnTo>
                  <a:lnTo>
                    <a:pt x="61728" y="894144"/>
                  </a:lnTo>
                  <a:lnTo>
                    <a:pt x="82916" y="934477"/>
                  </a:lnTo>
                  <a:lnTo>
                    <a:pt x="106859" y="972959"/>
                  </a:lnTo>
                  <a:lnTo>
                    <a:pt x="133421" y="1009454"/>
                  </a:lnTo>
                  <a:lnTo>
                    <a:pt x="162467" y="1043822"/>
                  </a:lnTo>
                  <a:lnTo>
                    <a:pt x="193862" y="1075926"/>
                  </a:lnTo>
                  <a:lnTo>
                    <a:pt x="227471" y="1105627"/>
                  </a:lnTo>
                  <a:lnTo>
                    <a:pt x="263159" y="1132789"/>
                  </a:lnTo>
                  <a:lnTo>
                    <a:pt x="300792" y="1157271"/>
                  </a:lnTo>
                  <a:lnTo>
                    <a:pt x="340234" y="1178938"/>
                  </a:lnTo>
                  <a:lnTo>
                    <a:pt x="381349" y="1197650"/>
                  </a:lnTo>
                  <a:lnTo>
                    <a:pt x="424004" y="1213269"/>
                  </a:lnTo>
                  <a:lnTo>
                    <a:pt x="468063" y="1225658"/>
                  </a:lnTo>
                  <a:lnTo>
                    <a:pt x="513391" y="1234678"/>
                  </a:lnTo>
                  <a:lnTo>
                    <a:pt x="559853" y="1240191"/>
                  </a:lnTo>
                  <a:lnTo>
                    <a:pt x="607314" y="1242059"/>
                  </a:lnTo>
                  <a:lnTo>
                    <a:pt x="654774" y="1240191"/>
                  </a:lnTo>
                  <a:lnTo>
                    <a:pt x="701236" y="1234678"/>
                  </a:lnTo>
                  <a:lnTo>
                    <a:pt x="746564" y="1225658"/>
                  </a:lnTo>
                  <a:lnTo>
                    <a:pt x="790623" y="1213269"/>
                  </a:lnTo>
                  <a:lnTo>
                    <a:pt x="833278" y="1197650"/>
                  </a:lnTo>
                  <a:lnTo>
                    <a:pt x="874393" y="1178938"/>
                  </a:lnTo>
                  <a:lnTo>
                    <a:pt x="913835" y="1157271"/>
                  </a:lnTo>
                  <a:lnTo>
                    <a:pt x="951468" y="1132789"/>
                  </a:lnTo>
                  <a:lnTo>
                    <a:pt x="987156" y="1105627"/>
                  </a:lnTo>
                  <a:lnTo>
                    <a:pt x="1020765" y="1075926"/>
                  </a:lnTo>
                  <a:lnTo>
                    <a:pt x="1052160" y="1043822"/>
                  </a:lnTo>
                  <a:lnTo>
                    <a:pt x="1081206" y="1009454"/>
                  </a:lnTo>
                  <a:lnTo>
                    <a:pt x="1107768" y="972959"/>
                  </a:lnTo>
                  <a:lnTo>
                    <a:pt x="1131711" y="934477"/>
                  </a:lnTo>
                  <a:lnTo>
                    <a:pt x="1152899" y="894144"/>
                  </a:lnTo>
                  <a:lnTo>
                    <a:pt x="1171198" y="852100"/>
                  </a:lnTo>
                  <a:lnTo>
                    <a:pt x="1186472" y="808481"/>
                  </a:lnTo>
                  <a:lnTo>
                    <a:pt x="1198588" y="763427"/>
                  </a:lnTo>
                  <a:lnTo>
                    <a:pt x="1207409" y="717075"/>
                  </a:lnTo>
                  <a:lnTo>
                    <a:pt x="1212800" y="669563"/>
                  </a:lnTo>
                  <a:lnTo>
                    <a:pt x="1214628" y="621029"/>
                  </a:lnTo>
                  <a:lnTo>
                    <a:pt x="1212800" y="572496"/>
                  </a:lnTo>
                  <a:lnTo>
                    <a:pt x="1207409" y="524984"/>
                  </a:lnTo>
                  <a:lnTo>
                    <a:pt x="1198588" y="478632"/>
                  </a:lnTo>
                  <a:lnTo>
                    <a:pt x="1186472" y="433578"/>
                  </a:lnTo>
                  <a:lnTo>
                    <a:pt x="1171198" y="389959"/>
                  </a:lnTo>
                  <a:lnTo>
                    <a:pt x="1152899" y="347915"/>
                  </a:lnTo>
                  <a:lnTo>
                    <a:pt x="1131711" y="307582"/>
                  </a:lnTo>
                  <a:lnTo>
                    <a:pt x="1107768" y="269100"/>
                  </a:lnTo>
                  <a:lnTo>
                    <a:pt x="1081206" y="232605"/>
                  </a:lnTo>
                  <a:lnTo>
                    <a:pt x="1052160" y="198237"/>
                  </a:lnTo>
                  <a:lnTo>
                    <a:pt x="1020765" y="166133"/>
                  </a:lnTo>
                  <a:lnTo>
                    <a:pt x="987156" y="136432"/>
                  </a:lnTo>
                  <a:lnTo>
                    <a:pt x="951468" y="109270"/>
                  </a:lnTo>
                  <a:lnTo>
                    <a:pt x="913835" y="84788"/>
                  </a:lnTo>
                  <a:lnTo>
                    <a:pt x="874393" y="63121"/>
                  </a:lnTo>
                  <a:lnTo>
                    <a:pt x="833278" y="44409"/>
                  </a:lnTo>
                  <a:lnTo>
                    <a:pt x="790623" y="28790"/>
                  </a:lnTo>
                  <a:lnTo>
                    <a:pt x="746564" y="16401"/>
                  </a:lnTo>
                  <a:lnTo>
                    <a:pt x="701236" y="7381"/>
                  </a:lnTo>
                  <a:lnTo>
                    <a:pt x="654774" y="1868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93776" y="5504688"/>
              <a:ext cx="841375" cy="858519"/>
            </a:xfrm>
            <a:custGeom>
              <a:avLst/>
              <a:gdLst/>
              <a:ahLst/>
              <a:cxnLst/>
              <a:rect l="l" t="t" r="r" b="b"/>
              <a:pathLst>
                <a:path w="841375" h="858520">
                  <a:moveTo>
                    <a:pt x="420623" y="0"/>
                  </a:moveTo>
                  <a:lnTo>
                    <a:pt x="374791" y="2517"/>
                  </a:lnTo>
                  <a:lnTo>
                    <a:pt x="330389" y="9895"/>
                  </a:lnTo>
                  <a:lnTo>
                    <a:pt x="287672" y="21871"/>
                  </a:lnTo>
                  <a:lnTo>
                    <a:pt x="246899" y="38184"/>
                  </a:lnTo>
                  <a:lnTo>
                    <a:pt x="208325" y="58572"/>
                  </a:lnTo>
                  <a:lnTo>
                    <a:pt x="172207" y="82773"/>
                  </a:lnTo>
                  <a:lnTo>
                    <a:pt x="138801" y="110527"/>
                  </a:lnTo>
                  <a:lnTo>
                    <a:pt x="108365" y="141570"/>
                  </a:lnTo>
                  <a:lnTo>
                    <a:pt x="81154" y="175641"/>
                  </a:lnTo>
                  <a:lnTo>
                    <a:pt x="57426" y="212479"/>
                  </a:lnTo>
                  <a:lnTo>
                    <a:pt x="37437" y="251822"/>
                  </a:lnTo>
                  <a:lnTo>
                    <a:pt x="21443" y="293407"/>
                  </a:lnTo>
                  <a:lnTo>
                    <a:pt x="9701" y="336974"/>
                  </a:lnTo>
                  <a:lnTo>
                    <a:pt x="2468" y="382261"/>
                  </a:lnTo>
                  <a:lnTo>
                    <a:pt x="0" y="429005"/>
                  </a:lnTo>
                  <a:lnTo>
                    <a:pt x="2468" y="475750"/>
                  </a:lnTo>
                  <a:lnTo>
                    <a:pt x="9701" y="521037"/>
                  </a:lnTo>
                  <a:lnTo>
                    <a:pt x="21443" y="564604"/>
                  </a:lnTo>
                  <a:lnTo>
                    <a:pt x="37437" y="606189"/>
                  </a:lnTo>
                  <a:lnTo>
                    <a:pt x="57426" y="645532"/>
                  </a:lnTo>
                  <a:lnTo>
                    <a:pt x="81154" y="682370"/>
                  </a:lnTo>
                  <a:lnTo>
                    <a:pt x="108365" y="716441"/>
                  </a:lnTo>
                  <a:lnTo>
                    <a:pt x="138801" y="747484"/>
                  </a:lnTo>
                  <a:lnTo>
                    <a:pt x="172207" y="775238"/>
                  </a:lnTo>
                  <a:lnTo>
                    <a:pt x="208325" y="799439"/>
                  </a:lnTo>
                  <a:lnTo>
                    <a:pt x="246899" y="819827"/>
                  </a:lnTo>
                  <a:lnTo>
                    <a:pt x="287672" y="836140"/>
                  </a:lnTo>
                  <a:lnTo>
                    <a:pt x="330389" y="848116"/>
                  </a:lnTo>
                  <a:lnTo>
                    <a:pt x="374791" y="855494"/>
                  </a:lnTo>
                  <a:lnTo>
                    <a:pt x="420623" y="858011"/>
                  </a:lnTo>
                  <a:lnTo>
                    <a:pt x="466456" y="855494"/>
                  </a:lnTo>
                  <a:lnTo>
                    <a:pt x="510858" y="848116"/>
                  </a:lnTo>
                  <a:lnTo>
                    <a:pt x="553575" y="836140"/>
                  </a:lnTo>
                  <a:lnTo>
                    <a:pt x="594348" y="819827"/>
                  </a:lnTo>
                  <a:lnTo>
                    <a:pt x="632922" y="799439"/>
                  </a:lnTo>
                  <a:lnTo>
                    <a:pt x="669040" y="775238"/>
                  </a:lnTo>
                  <a:lnTo>
                    <a:pt x="702446" y="747484"/>
                  </a:lnTo>
                  <a:lnTo>
                    <a:pt x="732882" y="716441"/>
                  </a:lnTo>
                  <a:lnTo>
                    <a:pt x="760093" y="682370"/>
                  </a:lnTo>
                  <a:lnTo>
                    <a:pt x="783821" y="645532"/>
                  </a:lnTo>
                  <a:lnTo>
                    <a:pt x="803810" y="606189"/>
                  </a:lnTo>
                  <a:lnTo>
                    <a:pt x="819804" y="564604"/>
                  </a:lnTo>
                  <a:lnTo>
                    <a:pt x="831546" y="521037"/>
                  </a:lnTo>
                  <a:lnTo>
                    <a:pt x="838779" y="475750"/>
                  </a:lnTo>
                  <a:lnTo>
                    <a:pt x="841247" y="429005"/>
                  </a:lnTo>
                  <a:lnTo>
                    <a:pt x="838779" y="382261"/>
                  </a:lnTo>
                  <a:lnTo>
                    <a:pt x="831546" y="336974"/>
                  </a:lnTo>
                  <a:lnTo>
                    <a:pt x="819804" y="293407"/>
                  </a:lnTo>
                  <a:lnTo>
                    <a:pt x="803810" y="251822"/>
                  </a:lnTo>
                  <a:lnTo>
                    <a:pt x="783821" y="212479"/>
                  </a:lnTo>
                  <a:lnTo>
                    <a:pt x="760093" y="175641"/>
                  </a:lnTo>
                  <a:lnTo>
                    <a:pt x="732882" y="141570"/>
                  </a:lnTo>
                  <a:lnTo>
                    <a:pt x="702446" y="110527"/>
                  </a:lnTo>
                  <a:lnTo>
                    <a:pt x="669040" y="82773"/>
                  </a:lnTo>
                  <a:lnTo>
                    <a:pt x="632922" y="58572"/>
                  </a:lnTo>
                  <a:lnTo>
                    <a:pt x="594348" y="38184"/>
                  </a:lnTo>
                  <a:lnTo>
                    <a:pt x="553575" y="21871"/>
                  </a:lnTo>
                  <a:lnTo>
                    <a:pt x="510858" y="9895"/>
                  </a:lnTo>
                  <a:lnTo>
                    <a:pt x="466456" y="2517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592573" y="5688918"/>
            <a:ext cx="6413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5410" marR="5080" indent="-93345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11 </a:t>
            </a:r>
            <a:r>
              <a:rPr sz="1600" b="1" spc="-20" dirty="0">
                <a:latin typeface="Calibri"/>
                <a:cs typeface="Calibri"/>
              </a:rPr>
              <a:t>GCSE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2517726" y="6726441"/>
            <a:ext cx="2071370" cy="972819"/>
            <a:chOff x="2383537" y="6612381"/>
            <a:chExt cx="2071370" cy="972819"/>
          </a:xfrm>
        </p:grpSpPr>
        <p:sp>
          <p:nvSpPr>
            <p:cNvPr id="50" name="object 50"/>
            <p:cNvSpPr/>
            <p:nvPr/>
          </p:nvSpPr>
          <p:spPr>
            <a:xfrm>
              <a:off x="4367783" y="6641591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280917" y="6779556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90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470403" y="7289292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83537" y="7202428"/>
              <a:ext cx="173736" cy="173736"/>
            </a:xfrm>
            <a:prstGeom prst="rect">
              <a:avLst/>
            </a:prstGeom>
          </p:spPr>
        </p:pic>
      </p:grpSp>
      <p:sp>
        <p:nvSpPr>
          <p:cNvPr id="54" name="object 54"/>
          <p:cNvSpPr txBox="1"/>
          <p:nvPr/>
        </p:nvSpPr>
        <p:spPr>
          <a:xfrm>
            <a:off x="3961982" y="6411407"/>
            <a:ext cx="8089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World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of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20" dirty="0">
                <a:latin typeface="Calibri"/>
                <a:cs typeface="Calibri"/>
              </a:rPr>
              <a:t>Work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930705" y="7732922"/>
            <a:ext cx="11658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Jobs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Future</a:t>
            </a:r>
            <a:r>
              <a:rPr sz="1000" b="1" spc="-20" dirty="0">
                <a:latin typeface="Calibri"/>
                <a:cs typeface="Calibri"/>
              </a:rPr>
              <a:t> Plans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940308" y="4852415"/>
            <a:ext cx="1492250" cy="503555"/>
            <a:chOff x="940308" y="4852415"/>
            <a:chExt cx="1492250" cy="503555"/>
          </a:xfrm>
        </p:grpSpPr>
        <p:pic>
          <p:nvPicPr>
            <p:cNvPr id="57" name="object 5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40308" y="4852415"/>
              <a:ext cx="303860" cy="290784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2345436" y="5059681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58569" y="4972816"/>
              <a:ext cx="173736" cy="173736"/>
            </a:xfrm>
            <a:prstGeom prst="rect">
              <a:avLst/>
            </a:prstGeom>
          </p:spPr>
        </p:pic>
      </p:grpSp>
      <p:sp>
        <p:nvSpPr>
          <p:cNvPr id="60" name="object 60"/>
          <p:cNvSpPr txBox="1"/>
          <p:nvPr/>
        </p:nvSpPr>
        <p:spPr>
          <a:xfrm>
            <a:off x="449980" y="4412088"/>
            <a:ext cx="56769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2550" marR="5080" indent="-70485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Home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Locality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827451" y="5329970"/>
            <a:ext cx="1036319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286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France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French </a:t>
            </a:r>
            <a:r>
              <a:rPr sz="1000" b="1" dirty="0">
                <a:latin typeface="Calibri"/>
                <a:cs typeface="Calibri"/>
              </a:rPr>
              <a:t>Speaking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Countries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3541777" y="4439158"/>
            <a:ext cx="1649095" cy="918210"/>
            <a:chOff x="3541777" y="4439158"/>
            <a:chExt cx="1649095" cy="918210"/>
          </a:xfrm>
        </p:grpSpPr>
        <p:sp>
          <p:nvSpPr>
            <p:cNvPr id="63" name="object 63"/>
            <p:cNvSpPr/>
            <p:nvPr/>
          </p:nvSpPr>
          <p:spPr>
            <a:xfrm>
              <a:off x="3628643" y="4468368"/>
              <a:ext cx="0" cy="225425"/>
            </a:xfrm>
            <a:custGeom>
              <a:avLst/>
              <a:gdLst/>
              <a:ahLst/>
              <a:cxnLst/>
              <a:rect l="l" t="t" r="r" b="b"/>
              <a:pathLst>
                <a:path h="225425">
                  <a:moveTo>
                    <a:pt x="0" y="0"/>
                  </a:moveTo>
                  <a:lnTo>
                    <a:pt x="0" y="22484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3541777" y="4606333"/>
              <a:ext cx="173990" cy="173990"/>
            </a:xfrm>
            <a:custGeom>
              <a:avLst/>
              <a:gdLst/>
              <a:ahLst/>
              <a:cxnLst/>
              <a:rect l="l" t="t" r="r" b="b"/>
              <a:pathLst>
                <a:path w="173989" h="173989">
                  <a:moveTo>
                    <a:pt x="86855" y="0"/>
                  </a:moveTo>
                  <a:lnTo>
                    <a:pt x="53047" y="6833"/>
                  </a:lnTo>
                  <a:lnTo>
                    <a:pt x="25439" y="25452"/>
                  </a:lnTo>
                  <a:lnTo>
                    <a:pt x="6825" y="53065"/>
                  </a:lnTo>
                  <a:lnTo>
                    <a:pt x="0" y="86880"/>
                  </a:lnTo>
                  <a:lnTo>
                    <a:pt x="6827" y="120695"/>
                  </a:lnTo>
                  <a:lnTo>
                    <a:pt x="25447" y="148305"/>
                  </a:lnTo>
                  <a:lnTo>
                    <a:pt x="53063" y="166917"/>
                  </a:lnTo>
                  <a:lnTo>
                    <a:pt x="86880" y="173736"/>
                  </a:lnTo>
                  <a:lnTo>
                    <a:pt x="120688" y="166908"/>
                  </a:lnTo>
                  <a:lnTo>
                    <a:pt x="148296" y="148289"/>
                  </a:lnTo>
                  <a:lnTo>
                    <a:pt x="166910" y="120677"/>
                  </a:lnTo>
                  <a:lnTo>
                    <a:pt x="173736" y="86868"/>
                  </a:lnTo>
                  <a:lnTo>
                    <a:pt x="166908" y="53053"/>
                  </a:lnTo>
                  <a:lnTo>
                    <a:pt x="148288" y="25441"/>
                  </a:lnTo>
                  <a:lnTo>
                    <a:pt x="120672" y="6825"/>
                  </a:lnTo>
                  <a:lnTo>
                    <a:pt x="86855" y="0"/>
                  </a:lnTo>
                  <a:close/>
                </a:path>
              </a:pathLst>
            </a:custGeom>
            <a:solidFill>
              <a:srgbClr val="01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103875" y="5061205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0149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17009" y="4974339"/>
              <a:ext cx="173736" cy="173736"/>
            </a:xfrm>
            <a:prstGeom prst="rect">
              <a:avLst/>
            </a:prstGeom>
          </p:spPr>
        </p:pic>
      </p:grpSp>
      <p:sp>
        <p:nvSpPr>
          <p:cNvPr id="67" name="object 67"/>
          <p:cNvSpPr txBox="1"/>
          <p:nvPr/>
        </p:nvSpPr>
        <p:spPr>
          <a:xfrm>
            <a:off x="3253619" y="4074552"/>
            <a:ext cx="73660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8415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Global Sustainability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4527353" y="5331696"/>
            <a:ext cx="112395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GCSE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Exams</a:t>
            </a:r>
            <a:endParaRPr sz="10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Show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the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world</a:t>
            </a:r>
            <a:r>
              <a:rPr sz="1000" spc="-20" dirty="0">
                <a:latin typeface="Calibri"/>
                <a:cs typeface="Calibri"/>
              </a:rPr>
              <a:t> what </a:t>
            </a:r>
            <a:r>
              <a:rPr sz="1000" dirty="0">
                <a:latin typeface="Calibri"/>
                <a:cs typeface="Calibri"/>
              </a:rPr>
              <a:t>you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can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do!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5687567" y="4289807"/>
            <a:ext cx="1821814" cy="1376680"/>
            <a:chOff x="5687567" y="4289807"/>
            <a:chExt cx="1821814" cy="1376680"/>
          </a:xfrm>
        </p:grpSpPr>
        <p:pic>
          <p:nvPicPr>
            <p:cNvPr id="70" name="object 7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687567" y="5196839"/>
              <a:ext cx="361187" cy="469379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6288023" y="4296157"/>
              <a:ext cx="1214755" cy="1242060"/>
            </a:xfrm>
            <a:custGeom>
              <a:avLst/>
              <a:gdLst/>
              <a:ahLst/>
              <a:cxnLst/>
              <a:rect l="l" t="t" r="r" b="b"/>
              <a:pathLst>
                <a:path w="1214754" h="1242060">
                  <a:moveTo>
                    <a:pt x="607314" y="0"/>
                  </a:moveTo>
                  <a:lnTo>
                    <a:pt x="559853" y="1868"/>
                  </a:lnTo>
                  <a:lnTo>
                    <a:pt x="513391" y="7381"/>
                  </a:lnTo>
                  <a:lnTo>
                    <a:pt x="468063" y="16401"/>
                  </a:lnTo>
                  <a:lnTo>
                    <a:pt x="424004" y="28790"/>
                  </a:lnTo>
                  <a:lnTo>
                    <a:pt x="381349" y="44409"/>
                  </a:lnTo>
                  <a:lnTo>
                    <a:pt x="340234" y="63121"/>
                  </a:lnTo>
                  <a:lnTo>
                    <a:pt x="300792" y="84788"/>
                  </a:lnTo>
                  <a:lnTo>
                    <a:pt x="263159" y="109270"/>
                  </a:lnTo>
                  <a:lnTo>
                    <a:pt x="227471" y="136432"/>
                  </a:lnTo>
                  <a:lnTo>
                    <a:pt x="193862" y="166133"/>
                  </a:lnTo>
                  <a:lnTo>
                    <a:pt x="162467" y="198237"/>
                  </a:lnTo>
                  <a:lnTo>
                    <a:pt x="133421" y="232605"/>
                  </a:lnTo>
                  <a:lnTo>
                    <a:pt x="106859" y="269100"/>
                  </a:lnTo>
                  <a:lnTo>
                    <a:pt x="82916" y="307582"/>
                  </a:lnTo>
                  <a:lnTo>
                    <a:pt x="61728" y="347915"/>
                  </a:lnTo>
                  <a:lnTo>
                    <a:pt x="43429" y="389959"/>
                  </a:lnTo>
                  <a:lnTo>
                    <a:pt x="28155" y="433578"/>
                  </a:lnTo>
                  <a:lnTo>
                    <a:pt x="16039" y="478632"/>
                  </a:lnTo>
                  <a:lnTo>
                    <a:pt x="7218" y="524984"/>
                  </a:lnTo>
                  <a:lnTo>
                    <a:pt x="1827" y="572496"/>
                  </a:lnTo>
                  <a:lnTo>
                    <a:pt x="0" y="621029"/>
                  </a:lnTo>
                  <a:lnTo>
                    <a:pt x="1827" y="669563"/>
                  </a:lnTo>
                  <a:lnTo>
                    <a:pt x="7218" y="717075"/>
                  </a:lnTo>
                  <a:lnTo>
                    <a:pt x="16039" y="763427"/>
                  </a:lnTo>
                  <a:lnTo>
                    <a:pt x="28155" y="808481"/>
                  </a:lnTo>
                  <a:lnTo>
                    <a:pt x="43429" y="852100"/>
                  </a:lnTo>
                  <a:lnTo>
                    <a:pt x="61728" y="894144"/>
                  </a:lnTo>
                  <a:lnTo>
                    <a:pt x="82916" y="934477"/>
                  </a:lnTo>
                  <a:lnTo>
                    <a:pt x="106859" y="972959"/>
                  </a:lnTo>
                  <a:lnTo>
                    <a:pt x="133421" y="1009454"/>
                  </a:lnTo>
                  <a:lnTo>
                    <a:pt x="162467" y="1043822"/>
                  </a:lnTo>
                  <a:lnTo>
                    <a:pt x="193862" y="1075926"/>
                  </a:lnTo>
                  <a:lnTo>
                    <a:pt x="227471" y="1105627"/>
                  </a:lnTo>
                  <a:lnTo>
                    <a:pt x="263159" y="1132789"/>
                  </a:lnTo>
                  <a:lnTo>
                    <a:pt x="300792" y="1157271"/>
                  </a:lnTo>
                  <a:lnTo>
                    <a:pt x="340234" y="1178938"/>
                  </a:lnTo>
                  <a:lnTo>
                    <a:pt x="381349" y="1197650"/>
                  </a:lnTo>
                  <a:lnTo>
                    <a:pt x="424004" y="1213269"/>
                  </a:lnTo>
                  <a:lnTo>
                    <a:pt x="468063" y="1225658"/>
                  </a:lnTo>
                  <a:lnTo>
                    <a:pt x="513391" y="1234678"/>
                  </a:lnTo>
                  <a:lnTo>
                    <a:pt x="559853" y="1240191"/>
                  </a:lnTo>
                  <a:lnTo>
                    <a:pt x="607314" y="1242059"/>
                  </a:lnTo>
                  <a:lnTo>
                    <a:pt x="654774" y="1240191"/>
                  </a:lnTo>
                  <a:lnTo>
                    <a:pt x="701236" y="1234678"/>
                  </a:lnTo>
                  <a:lnTo>
                    <a:pt x="746564" y="1225658"/>
                  </a:lnTo>
                  <a:lnTo>
                    <a:pt x="790623" y="1213269"/>
                  </a:lnTo>
                  <a:lnTo>
                    <a:pt x="833278" y="1197650"/>
                  </a:lnTo>
                  <a:lnTo>
                    <a:pt x="874393" y="1178938"/>
                  </a:lnTo>
                  <a:lnTo>
                    <a:pt x="913835" y="1157271"/>
                  </a:lnTo>
                  <a:lnTo>
                    <a:pt x="951468" y="1132789"/>
                  </a:lnTo>
                  <a:lnTo>
                    <a:pt x="987156" y="1105627"/>
                  </a:lnTo>
                  <a:lnTo>
                    <a:pt x="1020765" y="1075926"/>
                  </a:lnTo>
                  <a:lnTo>
                    <a:pt x="1052160" y="1043822"/>
                  </a:lnTo>
                  <a:lnTo>
                    <a:pt x="1081206" y="1009454"/>
                  </a:lnTo>
                  <a:lnTo>
                    <a:pt x="1107768" y="972959"/>
                  </a:lnTo>
                  <a:lnTo>
                    <a:pt x="1131711" y="934477"/>
                  </a:lnTo>
                  <a:lnTo>
                    <a:pt x="1152899" y="894144"/>
                  </a:lnTo>
                  <a:lnTo>
                    <a:pt x="1171198" y="852100"/>
                  </a:lnTo>
                  <a:lnTo>
                    <a:pt x="1186472" y="808481"/>
                  </a:lnTo>
                  <a:lnTo>
                    <a:pt x="1198588" y="763427"/>
                  </a:lnTo>
                  <a:lnTo>
                    <a:pt x="1207409" y="717075"/>
                  </a:lnTo>
                  <a:lnTo>
                    <a:pt x="1212800" y="669563"/>
                  </a:lnTo>
                  <a:lnTo>
                    <a:pt x="1214628" y="621029"/>
                  </a:lnTo>
                  <a:lnTo>
                    <a:pt x="1212800" y="572496"/>
                  </a:lnTo>
                  <a:lnTo>
                    <a:pt x="1207409" y="524984"/>
                  </a:lnTo>
                  <a:lnTo>
                    <a:pt x="1198588" y="478632"/>
                  </a:lnTo>
                  <a:lnTo>
                    <a:pt x="1186472" y="433578"/>
                  </a:lnTo>
                  <a:lnTo>
                    <a:pt x="1171198" y="389959"/>
                  </a:lnTo>
                  <a:lnTo>
                    <a:pt x="1152899" y="347915"/>
                  </a:lnTo>
                  <a:lnTo>
                    <a:pt x="1131711" y="307582"/>
                  </a:lnTo>
                  <a:lnTo>
                    <a:pt x="1107768" y="269100"/>
                  </a:lnTo>
                  <a:lnTo>
                    <a:pt x="1081206" y="232605"/>
                  </a:lnTo>
                  <a:lnTo>
                    <a:pt x="1052160" y="198237"/>
                  </a:lnTo>
                  <a:lnTo>
                    <a:pt x="1020765" y="166133"/>
                  </a:lnTo>
                  <a:lnTo>
                    <a:pt x="987156" y="136432"/>
                  </a:lnTo>
                  <a:lnTo>
                    <a:pt x="951468" y="109270"/>
                  </a:lnTo>
                  <a:lnTo>
                    <a:pt x="913835" y="84788"/>
                  </a:lnTo>
                  <a:lnTo>
                    <a:pt x="874393" y="63121"/>
                  </a:lnTo>
                  <a:lnTo>
                    <a:pt x="833278" y="44409"/>
                  </a:lnTo>
                  <a:lnTo>
                    <a:pt x="790623" y="28790"/>
                  </a:lnTo>
                  <a:lnTo>
                    <a:pt x="746564" y="16401"/>
                  </a:lnTo>
                  <a:lnTo>
                    <a:pt x="701236" y="7381"/>
                  </a:lnTo>
                  <a:lnTo>
                    <a:pt x="654774" y="1868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6E2A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6288023" y="4296157"/>
              <a:ext cx="1214755" cy="1242060"/>
            </a:xfrm>
            <a:custGeom>
              <a:avLst/>
              <a:gdLst/>
              <a:ahLst/>
              <a:cxnLst/>
              <a:rect l="l" t="t" r="r" b="b"/>
              <a:pathLst>
                <a:path w="1214754" h="1242060">
                  <a:moveTo>
                    <a:pt x="0" y="621029"/>
                  </a:moveTo>
                  <a:lnTo>
                    <a:pt x="1827" y="572496"/>
                  </a:lnTo>
                  <a:lnTo>
                    <a:pt x="7218" y="524984"/>
                  </a:lnTo>
                  <a:lnTo>
                    <a:pt x="16039" y="478632"/>
                  </a:lnTo>
                  <a:lnTo>
                    <a:pt x="28155" y="433578"/>
                  </a:lnTo>
                  <a:lnTo>
                    <a:pt x="43429" y="389959"/>
                  </a:lnTo>
                  <a:lnTo>
                    <a:pt x="61728" y="347915"/>
                  </a:lnTo>
                  <a:lnTo>
                    <a:pt x="82916" y="307582"/>
                  </a:lnTo>
                  <a:lnTo>
                    <a:pt x="106859" y="269100"/>
                  </a:lnTo>
                  <a:lnTo>
                    <a:pt x="133421" y="232605"/>
                  </a:lnTo>
                  <a:lnTo>
                    <a:pt x="162467" y="198237"/>
                  </a:lnTo>
                  <a:lnTo>
                    <a:pt x="193862" y="166133"/>
                  </a:lnTo>
                  <a:lnTo>
                    <a:pt x="227471" y="136432"/>
                  </a:lnTo>
                  <a:lnTo>
                    <a:pt x="263159" y="109270"/>
                  </a:lnTo>
                  <a:lnTo>
                    <a:pt x="300792" y="84788"/>
                  </a:lnTo>
                  <a:lnTo>
                    <a:pt x="340234" y="63121"/>
                  </a:lnTo>
                  <a:lnTo>
                    <a:pt x="381349" y="44409"/>
                  </a:lnTo>
                  <a:lnTo>
                    <a:pt x="424004" y="28790"/>
                  </a:lnTo>
                  <a:lnTo>
                    <a:pt x="468063" y="16401"/>
                  </a:lnTo>
                  <a:lnTo>
                    <a:pt x="513391" y="7381"/>
                  </a:lnTo>
                  <a:lnTo>
                    <a:pt x="559853" y="1868"/>
                  </a:lnTo>
                  <a:lnTo>
                    <a:pt x="607314" y="0"/>
                  </a:lnTo>
                  <a:lnTo>
                    <a:pt x="654774" y="1868"/>
                  </a:lnTo>
                  <a:lnTo>
                    <a:pt x="701236" y="7381"/>
                  </a:lnTo>
                  <a:lnTo>
                    <a:pt x="746564" y="16401"/>
                  </a:lnTo>
                  <a:lnTo>
                    <a:pt x="790623" y="28790"/>
                  </a:lnTo>
                  <a:lnTo>
                    <a:pt x="833278" y="44409"/>
                  </a:lnTo>
                  <a:lnTo>
                    <a:pt x="874393" y="63121"/>
                  </a:lnTo>
                  <a:lnTo>
                    <a:pt x="913835" y="84788"/>
                  </a:lnTo>
                  <a:lnTo>
                    <a:pt x="951468" y="109270"/>
                  </a:lnTo>
                  <a:lnTo>
                    <a:pt x="987156" y="136432"/>
                  </a:lnTo>
                  <a:lnTo>
                    <a:pt x="1020765" y="166133"/>
                  </a:lnTo>
                  <a:lnTo>
                    <a:pt x="1052160" y="198237"/>
                  </a:lnTo>
                  <a:lnTo>
                    <a:pt x="1081206" y="232605"/>
                  </a:lnTo>
                  <a:lnTo>
                    <a:pt x="1107768" y="269100"/>
                  </a:lnTo>
                  <a:lnTo>
                    <a:pt x="1131711" y="307582"/>
                  </a:lnTo>
                  <a:lnTo>
                    <a:pt x="1152899" y="347915"/>
                  </a:lnTo>
                  <a:lnTo>
                    <a:pt x="1171198" y="389959"/>
                  </a:lnTo>
                  <a:lnTo>
                    <a:pt x="1186472" y="433578"/>
                  </a:lnTo>
                  <a:lnTo>
                    <a:pt x="1198588" y="478632"/>
                  </a:lnTo>
                  <a:lnTo>
                    <a:pt x="1207409" y="524984"/>
                  </a:lnTo>
                  <a:lnTo>
                    <a:pt x="1212800" y="572496"/>
                  </a:lnTo>
                  <a:lnTo>
                    <a:pt x="1214628" y="621029"/>
                  </a:lnTo>
                  <a:lnTo>
                    <a:pt x="1212800" y="669563"/>
                  </a:lnTo>
                  <a:lnTo>
                    <a:pt x="1207409" y="717075"/>
                  </a:lnTo>
                  <a:lnTo>
                    <a:pt x="1198588" y="763427"/>
                  </a:lnTo>
                  <a:lnTo>
                    <a:pt x="1186472" y="808481"/>
                  </a:lnTo>
                  <a:lnTo>
                    <a:pt x="1171198" y="852100"/>
                  </a:lnTo>
                  <a:lnTo>
                    <a:pt x="1152899" y="894144"/>
                  </a:lnTo>
                  <a:lnTo>
                    <a:pt x="1131711" y="934477"/>
                  </a:lnTo>
                  <a:lnTo>
                    <a:pt x="1107768" y="972959"/>
                  </a:lnTo>
                  <a:lnTo>
                    <a:pt x="1081206" y="1009454"/>
                  </a:lnTo>
                  <a:lnTo>
                    <a:pt x="1052160" y="1043822"/>
                  </a:lnTo>
                  <a:lnTo>
                    <a:pt x="1020765" y="1075926"/>
                  </a:lnTo>
                  <a:lnTo>
                    <a:pt x="987156" y="1105627"/>
                  </a:lnTo>
                  <a:lnTo>
                    <a:pt x="951468" y="1132789"/>
                  </a:lnTo>
                  <a:lnTo>
                    <a:pt x="913835" y="1157271"/>
                  </a:lnTo>
                  <a:lnTo>
                    <a:pt x="874393" y="1178938"/>
                  </a:lnTo>
                  <a:lnTo>
                    <a:pt x="833278" y="1197650"/>
                  </a:lnTo>
                  <a:lnTo>
                    <a:pt x="790623" y="1213269"/>
                  </a:lnTo>
                  <a:lnTo>
                    <a:pt x="746564" y="1225658"/>
                  </a:lnTo>
                  <a:lnTo>
                    <a:pt x="701236" y="1234678"/>
                  </a:lnTo>
                  <a:lnTo>
                    <a:pt x="654774" y="1240191"/>
                  </a:lnTo>
                  <a:lnTo>
                    <a:pt x="607314" y="1242059"/>
                  </a:lnTo>
                  <a:lnTo>
                    <a:pt x="559853" y="1240191"/>
                  </a:lnTo>
                  <a:lnTo>
                    <a:pt x="513391" y="1234678"/>
                  </a:lnTo>
                  <a:lnTo>
                    <a:pt x="468063" y="1225658"/>
                  </a:lnTo>
                  <a:lnTo>
                    <a:pt x="424004" y="1213269"/>
                  </a:lnTo>
                  <a:lnTo>
                    <a:pt x="381349" y="1197650"/>
                  </a:lnTo>
                  <a:lnTo>
                    <a:pt x="340234" y="1178938"/>
                  </a:lnTo>
                  <a:lnTo>
                    <a:pt x="300792" y="1157271"/>
                  </a:lnTo>
                  <a:lnTo>
                    <a:pt x="263159" y="1132789"/>
                  </a:lnTo>
                  <a:lnTo>
                    <a:pt x="227471" y="1105627"/>
                  </a:lnTo>
                  <a:lnTo>
                    <a:pt x="193862" y="1075926"/>
                  </a:lnTo>
                  <a:lnTo>
                    <a:pt x="162467" y="1043822"/>
                  </a:lnTo>
                  <a:lnTo>
                    <a:pt x="133421" y="1009454"/>
                  </a:lnTo>
                  <a:lnTo>
                    <a:pt x="106859" y="972959"/>
                  </a:lnTo>
                  <a:lnTo>
                    <a:pt x="82916" y="934477"/>
                  </a:lnTo>
                  <a:lnTo>
                    <a:pt x="61728" y="894144"/>
                  </a:lnTo>
                  <a:lnTo>
                    <a:pt x="43429" y="852100"/>
                  </a:lnTo>
                  <a:lnTo>
                    <a:pt x="28155" y="808481"/>
                  </a:lnTo>
                  <a:lnTo>
                    <a:pt x="16039" y="763427"/>
                  </a:lnTo>
                  <a:lnTo>
                    <a:pt x="7218" y="717075"/>
                  </a:lnTo>
                  <a:lnTo>
                    <a:pt x="1827" y="669563"/>
                  </a:lnTo>
                  <a:lnTo>
                    <a:pt x="0" y="621029"/>
                  </a:lnTo>
                  <a:close/>
                </a:path>
              </a:pathLst>
            </a:custGeom>
            <a:ln w="1219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6467855" y="4497323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89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8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6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8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" name="object 74"/>
          <p:cNvSpPr txBox="1"/>
          <p:nvPr/>
        </p:nvSpPr>
        <p:spPr>
          <a:xfrm>
            <a:off x="6567706" y="4643820"/>
            <a:ext cx="6413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320" marR="5080" indent="-8255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12 </a:t>
            </a:r>
            <a:r>
              <a:rPr sz="1600" b="1" dirty="0">
                <a:latin typeface="Calibri"/>
                <a:cs typeface="Calibri"/>
              </a:rPr>
              <a:t>A</a:t>
            </a:r>
            <a:r>
              <a:rPr sz="1600" b="1" spc="-10" dirty="0">
                <a:latin typeface="Calibri"/>
                <a:cs typeface="Calibri"/>
              </a:rPr>
              <a:t> Level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8356092" y="4663443"/>
            <a:ext cx="173990" cy="397510"/>
            <a:chOff x="8356092" y="4663443"/>
            <a:chExt cx="173990" cy="397510"/>
          </a:xfrm>
        </p:grpSpPr>
        <p:sp>
          <p:nvSpPr>
            <p:cNvPr id="76" name="object 76"/>
            <p:cNvSpPr/>
            <p:nvPr/>
          </p:nvSpPr>
          <p:spPr>
            <a:xfrm>
              <a:off x="8442959" y="4750307"/>
              <a:ext cx="50800" cy="281305"/>
            </a:xfrm>
            <a:custGeom>
              <a:avLst/>
              <a:gdLst/>
              <a:ahLst/>
              <a:cxnLst/>
              <a:rect l="l" t="t" r="r" b="b"/>
              <a:pathLst>
                <a:path w="50800" h="281304">
                  <a:moveTo>
                    <a:pt x="50190" y="281127"/>
                  </a:moveTo>
                  <a:lnTo>
                    <a:pt x="0" y="0"/>
                  </a:lnTo>
                </a:path>
              </a:pathLst>
            </a:custGeom>
            <a:ln w="57911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7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356092" y="4663443"/>
              <a:ext cx="173735" cy="173736"/>
            </a:xfrm>
            <a:prstGeom prst="rect">
              <a:avLst/>
            </a:prstGeom>
          </p:spPr>
        </p:pic>
      </p:grpSp>
      <p:sp>
        <p:nvSpPr>
          <p:cNvPr id="78" name="object 78"/>
          <p:cNvSpPr txBox="1"/>
          <p:nvPr/>
        </p:nvSpPr>
        <p:spPr>
          <a:xfrm>
            <a:off x="8013039" y="5115681"/>
            <a:ext cx="116332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Being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Young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Person </a:t>
            </a:r>
            <a:r>
              <a:rPr sz="1000" b="1" dirty="0">
                <a:latin typeface="Calibri"/>
                <a:cs typeface="Calibri"/>
              </a:rPr>
              <a:t>in</a:t>
            </a:r>
            <a:r>
              <a:rPr sz="1000" b="1" spc="4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French-Speaking Society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79" name="object 79"/>
          <p:cNvGrpSpPr/>
          <p:nvPr/>
        </p:nvGrpSpPr>
        <p:grpSpPr>
          <a:xfrm>
            <a:off x="7763256" y="2300985"/>
            <a:ext cx="827405" cy="1524635"/>
            <a:chOff x="7763256" y="2300985"/>
            <a:chExt cx="827405" cy="1524635"/>
          </a:xfrm>
        </p:grpSpPr>
        <p:sp>
          <p:nvSpPr>
            <p:cNvPr id="80" name="object 80"/>
            <p:cNvSpPr/>
            <p:nvPr/>
          </p:nvSpPr>
          <p:spPr>
            <a:xfrm>
              <a:off x="8237219" y="3738371"/>
              <a:ext cx="266700" cy="0"/>
            </a:xfrm>
            <a:custGeom>
              <a:avLst/>
              <a:gdLst/>
              <a:ahLst/>
              <a:cxnLst/>
              <a:rect l="l" t="t" r="r" b="b"/>
              <a:pathLst>
                <a:path w="266700">
                  <a:moveTo>
                    <a:pt x="0" y="0"/>
                  </a:moveTo>
                  <a:lnTo>
                    <a:pt x="266484" y="0"/>
                  </a:lnTo>
                </a:path>
              </a:pathLst>
            </a:custGeom>
            <a:ln w="5791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" name="object 8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416831" y="3651505"/>
              <a:ext cx="173736" cy="173735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7850124" y="2330195"/>
              <a:ext cx="22225" cy="272415"/>
            </a:xfrm>
            <a:custGeom>
              <a:avLst/>
              <a:gdLst/>
              <a:ahLst/>
              <a:cxnLst/>
              <a:rect l="l" t="t" r="r" b="b"/>
              <a:pathLst>
                <a:path w="22225" h="272414">
                  <a:moveTo>
                    <a:pt x="22199" y="0"/>
                  </a:moveTo>
                  <a:lnTo>
                    <a:pt x="0" y="272199"/>
                  </a:lnTo>
                </a:path>
              </a:pathLst>
            </a:custGeom>
            <a:ln w="5791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" name="object 8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763256" y="2515516"/>
              <a:ext cx="173735" cy="173736"/>
            </a:xfrm>
            <a:prstGeom prst="rect">
              <a:avLst/>
            </a:prstGeom>
          </p:spPr>
        </p:pic>
      </p:grpSp>
      <p:sp>
        <p:nvSpPr>
          <p:cNvPr id="84" name="object 84"/>
          <p:cNvSpPr txBox="1"/>
          <p:nvPr/>
        </p:nvSpPr>
        <p:spPr>
          <a:xfrm>
            <a:off x="7088295" y="3475564"/>
            <a:ext cx="101155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Understanding</a:t>
            </a:r>
            <a:r>
              <a:rPr sz="1000" b="1" spc="-5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the</a:t>
            </a:r>
            <a:r>
              <a:rPr sz="1000" b="1" dirty="0">
                <a:latin typeface="Calibri"/>
                <a:cs typeface="Calibri"/>
              </a:rPr>
              <a:t> French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Speaking World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7643247" y="1966758"/>
            <a:ext cx="54800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302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Film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Literature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86" name="object 86"/>
          <p:cNvGrpSpPr/>
          <p:nvPr/>
        </p:nvGrpSpPr>
        <p:grpSpPr>
          <a:xfrm>
            <a:off x="3528059" y="2813309"/>
            <a:ext cx="173990" cy="382905"/>
            <a:chOff x="3528059" y="2813309"/>
            <a:chExt cx="173990" cy="382905"/>
          </a:xfrm>
        </p:grpSpPr>
        <p:sp>
          <p:nvSpPr>
            <p:cNvPr id="87" name="object 87"/>
            <p:cNvSpPr/>
            <p:nvPr/>
          </p:nvSpPr>
          <p:spPr>
            <a:xfrm>
              <a:off x="3614927" y="2900173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266484"/>
                  </a:moveTo>
                  <a:lnTo>
                    <a:pt x="0" y="0"/>
                  </a:lnTo>
                </a:path>
              </a:pathLst>
            </a:custGeom>
            <a:ln w="5791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8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28059" y="2813309"/>
              <a:ext cx="173736" cy="173736"/>
            </a:xfrm>
            <a:prstGeom prst="rect">
              <a:avLst/>
            </a:prstGeom>
          </p:spPr>
        </p:pic>
      </p:grpSp>
      <p:sp>
        <p:nvSpPr>
          <p:cNvPr id="89" name="object 89"/>
          <p:cNvSpPr txBox="1"/>
          <p:nvPr/>
        </p:nvSpPr>
        <p:spPr>
          <a:xfrm>
            <a:off x="2801578" y="3183079"/>
            <a:ext cx="168338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2987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France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20" dirty="0">
                <a:latin typeface="Calibri"/>
                <a:cs typeface="Calibri"/>
              </a:rPr>
              <a:t>1940-</a:t>
            </a:r>
            <a:r>
              <a:rPr sz="1000" b="1" dirty="0">
                <a:latin typeface="Calibri"/>
                <a:cs typeface="Calibri"/>
              </a:rPr>
              <a:t>1950:</a:t>
            </a:r>
            <a:r>
              <a:rPr sz="1000" b="1" spc="35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The</a:t>
            </a:r>
            <a:r>
              <a:rPr sz="1000" b="1" dirty="0">
                <a:latin typeface="Calibri"/>
                <a:cs typeface="Calibri"/>
              </a:rPr>
              <a:t> Occupation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4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Post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War</a:t>
            </a:r>
            <a:r>
              <a:rPr sz="1000" b="1" spc="-20" dirty="0">
                <a:latin typeface="Calibri"/>
                <a:cs typeface="Calibri"/>
              </a:rPr>
              <a:t> Years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90" name="object 90"/>
          <p:cNvGrpSpPr/>
          <p:nvPr/>
        </p:nvGrpSpPr>
        <p:grpSpPr>
          <a:xfrm>
            <a:off x="4520182" y="2204973"/>
            <a:ext cx="173990" cy="382905"/>
            <a:chOff x="4520182" y="2204973"/>
            <a:chExt cx="173990" cy="382905"/>
          </a:xfrm>
        </p:grpSpPr>
        <p:sp>
          <p:nvSpPr>
            <p:cNvPr id="91" name="object 91"/>
            <p:cNvSpPr/>
            <p:nvPr/>
          </p:nvSpPr>
          <p:spPr>
            <a:xfrm>
              <a:off x="4607051" y="2234183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0"/>
                  </a:moveTo>
                  <a:lnTo>
                    <a:pt x="0" y="266484"/>
                  </a:lnTo>
                </a:path>
              </a:pathLst>
            </a:custGeom>
            <a:ln w="5791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2" name="object 9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520182" y="2413796"/>
              <a:ext cx="173736" cy="173736"/>
            </a:xfrm>
            <a:prstGeom prst="rect">
              <a:avLst/>
            </a:prstGeom>
          </p:spPr>
        </p:pic>
      </p:grpSp>
      <p:sp>
        <p:nvSpPr>
          <p:cNvPr id="93" name="object 93"/>
          <p:cNvSpPr txBox="1"/>
          <p:nvPr/>
        </p:nvSpPr>
        <p:spPr>
          <a:xfrm>
            <a:off x="4247293" y="1847874"/>
            <a:ext cx="72009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5725" marR="5080" indent="-7366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Diversity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and</a:t>
            </a:r>
            <a:r>
              <a:rPr sz="1000" b="1" spc="-10" dirty="0">
                <a:latin typeface="Calibri"/>
                <a:cs typeface="Calibri"/>
              </a:rPr>
              <a:t> Difference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94" name="object 94"/>
          <p:cNvGrpSpPr/>
          <p:nvPr/>
        </p:nvGrpSpPr>
        <p:grpSpPr>
          <a:xfrm>
            <a:off x="1876042" y="2241550"/>
            <a:ext cx="173990" cy="382905"/>
            <a:chOff x="1876042" y="2241550"/>
            <a:chExt cx="173990" cy="382905"/>
          </a:xfrm>
        </p:grpSpPr>
        <p:sp>
          <p:nvSpPr>
            <p:cNvPr id="95" name="object 95"/>
            <p:cNvSpPr/>
            <p:nvPr/>
          </p:nvSpPr>
          <p:spPr>
            <a:xfrm>
              <a:off x="1962911" y="2270759"/>
              <a:ext cx="0" cy="266700"/>
            </a:xfrm>
            <a:custGeom>
              <a:avLst/>
              <a:gdLst/>
              <a:ahLst/>
              <a:cxnLst/>
              <a:rect l="l" t="t" r="r" b="b"/>
              <a:pathLst>
                <a:path h="266700">
                  <a:moveTo>
                    <a:pt x="0" y="0"/>
                  </a:moveTo>
                  <a:lnTo>
                    <a:pt x="0" y="266484"/>
                  </a:lnTo>
                </a:path>
              </a:pathLst>
            </a:custGeom>
            <a:ln w="5791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6" name="object 9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876042" y="2450372"/>
              <a:ext cx="173736" cy="173736"/>
            </a:xfrm>
            <a:prstGeom prst="rect">
              <a:avLst/>
            </a:prstGeom>
          </p:spPr>
        </p:pic>
      </p:grpSp>
      <p:sp>
        <p:nvSpPr>
          <p:cNvPr id="97" name="object 97"/>
          <p:cNvSpPr txBox="1"/>
          <p:nvPr/>
        </p:nvSpPr>
        <p:spPr>
          <a:xfrm>
            <a:off x="1510207" y="1778766"/>
            <a:ext cx="918844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5565" algn="just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A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Level</a:t>
            </a:r>
            <a:r>
              <a:rPr sz="1000" b="1" spc="-10" dirty="0">
                <a:latin typeface="Calibri"/>
                <a:cs typeface="Calibri"/>
              </a:rPr>
              <a:t> Exams </a:t>
            </a:r>
            <a:r>
              <a:rPr sz="1000" dirty="0">
                <a:latin typeface="Calibri"/>
                <a:cs typeface="Calibri"/>
              </a:rPr>
              <a:t>Show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the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world </a:t>
            </a:r>
            <a:r>
              <a:rPr sz="1000" dirty="0">
                <a:latin typeface="Calibri"/>
                <a:cs typeface="Calibri"/>
              </a:rPr>
              <a:t>what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you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can</a:t>
            </a:r>
            <a:r>
              <a:rPr sz="1000" spc="-5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do!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98" name="object 98"/>
          <p:cNvGrpSpPr/>
          <p:nvPr/>
        </p:nvGrpSpPr>
        <p:grpSpPr>
          <a:xfrm>
            <a:off x="2612845" y="1675490"/>
            <a:ext cx="4301490" cy="1667510"/>
            <a:chOff x="2438400" y="1668781"/>
            <a:chExt cx="4301490" cy="1667510"/>
          </a:xfrm>
        </p:grpSpPr>
        <p:pic>
          <p:nvPicPr>
            <p:cNvPr id="99" name="object 9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38400" y="1668781"/>
              <a:ext cx="359663" cy="470914"/>
            </a:xfrm>
            <a:prstGeom prst="rect">
              <a:avLst/>
            </a:prstGeom>
          </p:spPr>
        </p:pic>
        <p:sp>
          <p:nvSpPr>
            <p:cNvPr id="100" name="object 100"/>
            <p:cNvSpPr/>
            <p:nvPr/>
          </p:nvSpPr>
          <p:spPr>
            <a:xfrm>
              <a:off x="5518404" y="2089404"/>
              <a:ext cx="1214755" cy="1240790"/>
            </a:xfrm>
            <a:custGeom>
              <a:avLst/>
              <a:gdLst/>
              <a:ahLst/>
              <a:cxnLst/>
              <a:rect l="l" t="t" r="r" b="b"/>
              <a:pathLst>
                <a:path w="1214754" h="1240789">
                  <a:moveTo>
                    <a:pt x="607314" y="0"/>
                  </a:moveTo>
                  <a:lnTo>
                    <a:pt x="559853" y="1866"/>
                  </a:lnTo>
                  <a:lnTo>
                    <a:pt x="513391" y="7372"/>
                  </a:lnTo>
                  <a:lnTo>
                    <a:pt x="468063" y="16381"/>
                  </a:lnTo>
                  <a:lnTo>
                    <a:pt x="424004" y="28754"/>
                  </a:lnTo>
                  <a:lnTo>
                    <a:pt x="381349" y="44354"/>
                  </a:lnTo>
                  <a:lnTo>
                    <a:pt x="340234" y="63043"/>
                  </a:lnTo>
                  <a:lnTo>
                    <a:pt x="300792" y="84683"/>
                  </a:lnTo>
                  <a:lnTo>
                    <a:pt x="263159" y="109136"/>
                  </a:lnTo>
                  <a:lnTo>
                    <a:pt x="227471" y="136264"/>
                  </a:lnTo>
                  <a:lnTo>
                    <a:pt x="193862" y="165929"/>
                  </a:lnTo>
                  <a:lnTo>
                    <a:pt x="162467" y="197993"/>
                  </a:lnTo>
                  <a:lnTo>
                    <a:pt x="133421" y="232319"/>
                  </a:lnTo>
                  <a:lnTo>
                    <a:pt x="106859" y="268769"/>
                  </a:lnTo>
                  <a:lnTo>
                    <a:pt x="82916" y="307204"/>
                  </a:lnTo>
                  <a:lnTo>
                    <a:pt x="61728" y="347487"/>
                  </a:lnTo>
                  <a:lnTo>
                    <a:pt x="43429" y="389480"/>
                  </a:lnTo>
                  <a:lnTo>
                    <a:pt x="28155" y="433045"/>
                  </a:lnTo>
                  <a:lnTo>
                    <a:pt x="16039" y="478044"/>
                  </a:lnTo>
                  <a:lnTo>
                    <a:pt x="7218" y="524339"/>
                  </a:lnTo>
                  <a:lnTo>
                    <a:pt x="1827" y="571793"/>
                  </a:lnTo>
                  <a:lnTo>
                    <a:pt x="0" y="620268"/>
                  </a:lnTo>
                  <a:lnTo>
                    <a:pt x="1827" y="668742"/>
                  </a:lnTo>
                  <a:lnTo>
                    <a:pt x="7218" y="716196"/>
                  </a:lnTo>
                  <a:lnTo>
                    <a:pt x="16039" y="762491"/>
                  </a:lnTo>
                  <a:lnTo>
                    <a:pt x="28155" y="807490"/>
                  </a:lnTo>
                  <a:lnTo>
                    <a:pt x="43429" y="851055"/>
                  </a:lnTo>
                  <a:lnTo>
                    <a:pt x="61728" y="893048"/>
                  </a:lnTo>
                  <a:lnTo>
                    <a:pt x="82916" y="933331"/>
                  </a:lnTo>
                  <a:lnTo>
                    <a:pt x="106859" y="971766"/>
                  </a:lnTo>
                  <a:lnTo>
                    <a:pt x="133421" y="1008216"/>
                  </a:lnTo>
                  <a:lnTo>
                    <a:pt x="162467" y="1042542"/>
                  </a:lnTo>
                  <a:lnTo>
                    <a:pt x="193862" y="1074606"/>
                  </a:lnTo>
                  <a:lnTo>
                    <a:pt x="227471" y="1104271"/>
                  </a:lnTo>
                  <a:lnTo>
                    <a:pt x="263159" y="1131399"/>
                  </a:lnTo>
                  <a:lnTo>
                    <a:pt x="300792" y="1155852"/>
                  </a:lnTo>
                  <a:lnTo>
                    <a:pt x="340234" y="1177492"/>
                  </a:lnTo>
                  <a:lnTo>
                    <a:pt x="381349" y="1196181"/>
                  </a:lnTo>
                  <a:lnTo>
                    <a:pt x="424004" y="1211781"/>
                  </a:lnTo>
                  <a:lnTo>
                    <a:pt x="468063" y="1224154"/>
                  </a:lnTo>
                  <a:lnTo>
                    <a:pt x="513391" y="1233163"/>
                  </a:lnTo>
                  <a:lnTo>
                    <a:pt x="559853" y="1238669"/>
                  </a:lnTo>
                  <a:lnTo>
                    <a:pt x="607314" y="1240536"/>
                  </a:lnTo>
                  <a:lnTo>
                    <a:pt x="654774" y="1238669"/>
                  </a:lnTo>
                  <a:lnTo>
                    <a:pt x="701236" y="1233163"/>
                  </a:lnTo>
                  <a:lnTo>
                    <a:pt x="746564" y="1224154"/>
                  </a:lnTo>
                  <a:lnTo>
                    <a:pt x="790623" y="1211781"/>
                  </a:lnTo>
                  <a:lnTo>
                    <a:pt x="833278" y="1196181"/>
                  </a:lnTo>
                  <a:lnTo>
                    <a:pt x="874393" y="1177492"/>
                  </a:lnTo>
                  <a:lnTo>
                    <a:pt x="913835" y="1155852"/>
                  </a:lnTo>
                  <a:lnTo>
                    <a:pt x="951468" y="1131399"/>
                  </a:lnTo>
                  <a:lnTo>
                    <a:pt x="987156" y="1104271"/>
                  </a:lnTo>
                  <a:lnTo>
                    <a:pt x="1020765" y="1074606"/>
                  </a:lnTo>
                  <a:lnTo>
                    <a:pt x="1052160" y="1042542"/>
                  </a:lnTo>
                  <a:lnTo>
                    <a:pt x="1081206" y="1008216"/>
                  </a:lnTo>
                  <a:lnTo>
                    <a:pt x="1107768" y="971766"/>
                  </a:lnTo>
                  <a:lnTo>
                    <a:pt x="1131711" y="933331"/>
                  </a:lnTo>
                  <a:lnTo>
                    <a:pt x="1152899" y="893048"/>
                  </a:lnTo>
                  <a:lnTo>
                    <a:pt x="1171198" y="851055"/>
                  </a:lnTo>
                  <a:lnTo>
                    <a:pt x="1186472" y="807490"/>
                  </a:lnTo>
                  <a:lnTo>
                    <a:pt x="1198588" y="762491"/>
                  </a:lnTo>
                  <a:lnTo>
                    <a:pt x="1207409" y="716196"/>
                  </a:lnTo>
                  <a:lnTo>
                    <a:pt x="1212800" y="668742"/>
                  </a:lnTo>
                  <a:lnTo>
                    <a:pt x="1214628" y="620268"/>
                  </a:lnTo>
                  <a:lnTo>
                    <a:pt x="1212800" y="571793"/>
                  </a:lnTo>
                  <a:lnTo>
                    <a:pt x="1207409" y="524339"/>
                  </a:lnTo>
                  <a:lnTo>
                    <a:pt x="1198588" y="478044"/>
                  </a:lnTo>
                  <a:lnTo>
                    <a:pt x="1186472" y="433045"/>
                  </a:lnTo>
                  <a:lnTo>
                    <a:pt x="1171198" y="389480"/>
                  </a:lnTo>
                  <a:lnTo>
                    <a:pt x="1152899" y="347487"/>
                  </a:lnTo>
                  <a:lnTo>
                    <a:pt x="1131711" y="307204"/>
                  </a:lnTo>
                  <a:lnTo>
                    <a:pt x="1107768" y="268769"/>
                  </a:lnTo>
                  <a:lnTo>
                    <a:pt x="1081206" y="232319"/>
                  </a:lnTo>
                  <a:lnTo>
                    <a:pt x="1052160" y="197993"/>
                  </a:lnTo>
                  <a:lnTo>
                    <a:pt x="1020765" y="165929"/>
                  </a:lnTo>
                  <a:lnTo>
                    <a:pt x="987156" y="136264"/>
                  </a:lnTo>
                  <a:lnTo>
                    <a:pt x="951468" y="109136"/>
                  </a:lnTo>
                  <a:lnTo>
                    <a:pt x="913835" y="84683"/>
                  </a:lnTo>
                  <a:lnTo>
                    <a:pt x="874393" y="63043"/>
                  </a:lnTo>
                  <a:lnTo>
                    <a:pt x="833278" y="44354"/>
                  </a:lnTo>
                  <a:lnTo>
                    <a:pt x="790623" y="28754"/>
                  </a:lnTo>
                  <a:lnTo>
                    <a:pt x="746564" y="16381"/>
                  </a:lnTo>
                  <a:lnTo>
                    <a:pt x="701236" y="7372"/>
                  </a:lnTo>
                  <a:lnTo>
                    <a:pt x="654774" y="1866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6E2A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5518404" y="2089405"/>
              <a:ext cx="1214755" cy="1240790"/>
            </a:xfrm>
            <a:custGeom>
              <a:avLst/>
              <a:gdLst/>
              <a:ahLst/>
              <a:cxnLst/>
              <a:rect l="l" t="t" r="r" b="b"/>
              <a:pathLst>
                <a:path w="1214754" h="1240789">
                  <a:moveTo>
                    <a:pt x="0" y="620268"/>
                  </a:moveTo>
                  <a:lnTo>
                    <a:pt x="1827" y="571793"/>
                  </a:lnTo>
                  <a:lnTo>
                    <a:pt x="7218" y="524339"/>
                  </a:lnTo>
                  <a:lnTo>
                    <a:pt x="16039" y="478044"/>
                  </a:lnTo>
                  <a:lnTo>
                    <a:pt x="28155" y="433045"/>
                  </a:lnTo>
                  <a:lnTo>
                    <a:pt x="43429" y="389480"/>
                  </a:lnTo>
                  <a:lnTo>
                    <a:pt x="61728" y="347487"/>
                  </a:lnTo>
                  <a:lnTo>
                    <a:pt x="82916" y="307204"/>
                  </a:lnTo>
                  <a:lnTo>
                    <a:pt x="106859" y="268769"/>
                  </a:lnTo>
                  <a:lnTo>
                    <a:pt x="133421" y="232319"/>
                  </a:lnTo>
                  <a:lnTo>
                    <a:pt x="162467" y="197993"/>
                  </a:lnTo>
                  <a:lnTo>
                    <a:pt x="193862" y="165929"/>
                  </a:lnTo>
                  <a:lnTo>
                    <a:pt x="227471" y="136264"/>
                  </a:lnTo>
                  <a:lnTo>
                    <a:pt x="263159" y="109136"/>
                  </a:lnTo>
                  <a:lnTo>
                    <a:pt x="300792" y="84683"/>
                  </a:lnTo>
                  <a:lnTo>
                    <a:pt x="340234" y="63043"/>
                  </a:lnTo>
                  <a:lnTo>
                    <a:pt x="381349" y="44354"/>
                  </a:lnTo>
                  <a:lnTo>
                    <a:pt x="424004" y="28754"/>
                  </a:lnTo>
                  <a:lnTo>
                    <a:pt x="468063" y="16381"/>
                  </a:lnTo>
                  <a:lnTo>
                    <a:pt x="513391" y="7372"/>
                  </a:lnTo>
                  <a:lnTo>
                    <a:pt x="559853" y="1866"/>
                  </a:lnTo>
                  <a:lnTo>
                    <a:pt x="607314" y="0"/>
                  </a:lnTo>
                  <a:lnTo>
                    <a:pt x="654774" y="1866"/>
                  </a:lnTo>
                  <a:lnTo>
                    <a:pt x="701236" y="7372"/>
                  </a:lnTo>
                  <a:lnTo>
                    <a:pt x="746564" y="16381"/>
                  </a:lnTo>
                  <a:lnTo>
                    <a:pt x="790623" y="28754"/>
                  </a:lnTo>
                  <a:lnTo>
                    <a:pt x="833278" y="44354"/>
                  </a:lnTo>
                  <a:lnTo>
                    <a:pt x="874393" y="63043"/>
                  </a:lnTo>
                  <a:lnTo>
                    <a:pt x="913835" y="84683"/>
                  </a:lnTo>
                  <a:lnTo>
                    <a:pt x="951468" y="109136"/>
                  </a:lnTo>
                  <a:lnTo>
                    <a:pt x="987156" y="136264"/>
                  </a:lnTo>
                  <a:lnTo>
                    <a:pt x="1020765" y="165929"/>
                  </a:lnTo>
                  <a:lnTo>
                    <a:pt x="1052160" y="197993"/>
                  </a:lnTo>
                  <a:lnTo>
                    <a:pt x="1081206" y="232319"/>
                  </a:lnTo>
                  <a:lnTo>
                    <a:pt x="1107768" y="268769"/>
                  </a:lnTo>
                  <a:lnTo>
                    <a:pt x="1131711" y="307204"/>
                  </a:lnTo>
                  <a:lnTo>
                    <a:pt x="1152899" y="347487"/>
                  </a:lnTo>
                  <a:lnTo>
                    <a:pt x="1171198" y="389480"/>
                  </a:lnTo>
                  <a:lnTo>
                    <a:pt x="1186472" y="433045"/>
                  </a:lnTo>
                  <a:lnTo>
                    <a:pt x="1198588" y="478044"/>
                  </a:lnTo>
                  <a:lnTo>
                    <a:pt x="1207409" y="524339"/>
                  </a:lnTo>
                  <a:lnTo>
                    <a:pt x="1212800" y="571793"/>
                  </a:lnTo>
                  <a:lnTo>
                    <a:pt x="1214628" y="620268"/>
                  </a:lnTo>
                  <a:lnTo>
                    <a:pt x="1212800" y="668742"/>
                  </a:lnTo>
                  <a:lnTo>
                    <a:pt x="1207409" y="716196"/>
                  </a:lnTo>
                  <a:lnTo>
                    <a:pt x="1198588" y="762491"/>
                  </a:lnTo>
                  <a:lnTo>
                    <a:pt x="1186472" y="807490"/>
                  </a:lnTo>
                  <a:lnTo>
                    <a:pt x="1171198" y="851055"/>
                  </a:lnTo>
                  <a:lnTo>
                    <a:pt x="1152899" y="893048"/>
                  </a:lnTo>
                  <a:lnTo>
                    <a:pt x="1131711" y="933331"/>
                  </a:lnTo>
                  <a:lnTo>
                    <a:pt x="1107768" y="971766"/>
                  </a:lnTo>
                  <a:lnTo>
                    <a:pt x="1081206" y="1008216"/>
                  </a:lnTo>
                  <a:lnTo>
                    <a:pt x="1052160" y="1042542"/>
                  </a:lnTo>
                  <a:lnTo>
                    <a:pt x="1020765" y="1074606"/>
                  </a:lnTo>
                  <a:lnTo>
                    <a:pt x="987156" y="1104271"/>
                  </a:lnTo>
                  <a:lnTo>
                    <a:pt x="951468" y="1131399"/>
                  </a:lnTo>
                  <a:lnTo>
                    <a:pt x="913835" y="1155852"/>
                  </a:lnTo>
                  <a:lnTo>
                    <a:pt x="874393" y="1177492"/>
                  </a:lnTo>
                  <a:lnTo>
                    <a:pt x="833278" y="1196181"/>
                  </a:lnTo>
                  <a:lnTo>
                    <a:pt x="790623" y="1211781"/>
                  </a:lnTo>
                  <a:lnTo>
                    <a:pt x="746564" y="1224154"/>
                  </a:lnTo>
                  <a:lnTo>
                    <a:pt x="701236" y="1233163"/>
                  </a:lnTo>
                  <a:lnTo>
                    <a:pt x="654774" y="1238669"/>
                  </a:lnTo>
                  <a:lnTo>
                    <a:pt x="607314" y="1240536"/>
                  </a:lnTo>
                  <a:lnTo>
                    <a:pt x="559853" y="1238669"/>
                  </a:lnTo>
                  <a:lnTo>
                    <a:pt x="513391" y="1233163"/>
                  </a:lnTo>
                  <a:lnTo>
                    <a:pt x="468063" y="1224154"/>
                  </a:lnTo>
                  <a:lnTo>
                    <a:pt x="424004" y="1211781"/>
                  </a:lnTo>
                  <a:lnTo>
                    <a:pt x="381349" y="1196181"/>
                  </a:lnTo>
                  <a:lnTo>
                    <a:pt x="340234" y="1177492"/>
                  </a:lnTo>
                  <a:lnTo>
                    <a:pt x="300792" y="1155852"/>
                  </a:lnTo>
                  <a:lnTo>
                    <a:pt x="263159" y="1131399"/>
                  </a:lnTo>
                  <a:lnTo>
                    <a:pt x="227471" y="1104271"/>
                  </a:lnTo>
                  <a:lnTo>
                    <a:pt x="193862" y="1074606"/>
                  </a:lnTo>
                  <a:lnTo>
                    <a:pt x="162467" y="1042542"/>
                  </a:lnTo>
                  <a:lnTo>
                    <a:pt x="133421" y="1008216"/>
                  </a:lnTo>
                  <a:lnTo>
                    <a:pt x="106859" y="971766"/>
                  </a:lnTo>
                  <a:lnTo>
                    <a:pt x="82916" y="933331"/>
                  </a:lnTo>
                  <a:lnTo>
                    <a:pt x="61728" y="893048"/>
                  </a:lnTo>
                  <a:lnTo>
                    <a:pt x="43429" y="851055"/>
                  </a:lnTo>
                  <a:lnTo>
                    <a:pt x="28155" y="807490"/>
                  </a:lnTo>
                  <a:lnTo>
                    <a:pt x="16039" y="762491"/>
                  </a:lnTo>
                  <a:lnTo>
                    <a:pt x="7218" y="716196"/>
                  </a:lnTo>
                  <a:lnTo>
                    <a:pt x="1827" y="668742"/>
                  </a:lnTo>
                  <a:lnTo>
                    <a:pt x="0" y="620268"/>
                  </a:lnTo>
                  <a:close/>
                </a:path>
              </a:pathLst>
            </a:custGeom>
            <a:ln w="1219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5699759" y="2289048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89">
                  <a:moveTo>
                    <a:pt x="420623" y="0"/>
                  </a:moveTo>
                  <a:lnTo>
                    <a:pt x="374791" y="2521"/>
                  </a:lnTo>
                  <a:lnTo>
                    <a:pt x="330389" y="9912"/>
                  </a:lnTo>
                  <a:lnTo>
                    <a:pt x="287672" y="21910"/>
                  </a:lnTo>
                  <a:lnTo>
                    <a:pt x="246899" y="38252"/>
                  </a:lnTo>
                  <a:lnTo>
                    <a:pt x="208325" y="58676"/>
                  </a:lnTo>
                  <a:lnTo>
                    <a:pt x="172207" y="82921"/>
                  </a:lnTo>
                  <a:lnTo>
                    <a:pt x="138801" y="110724"/>
                  </a:lnTo>
                  <a:lnTo>
                    <a:pt x="108365" y="141822"/>
                  </a:lnTo>
                  <a:lnTo>
                    <a:pt x="81154" y="175954"/>
                  </a:lnTo>
                  <a:lnTo>
                    <a:pt x="57426" y="212857"/>
                  </a:lnTo>
                  <a:lnTo>
                    <a:pt x="37437" y="252270"/>
                  </a:lnTo>
                  <a:lnTo>
                    <a:pt x="21443" y="293929"/>
                  </a:lnTo>
                  <a:lnTo>
                    <a:pt x="9701" y="337573"/>
                  </a:lnTo>
                  <a:lnTo>
                    <a:pt x="2468" y="382940"/>
                  </a:lnTo>
                  <a:lnTo>
                    <a:pt x="0" y="429768"/>
                  </a:lnTo>
                  <a:lnTo>
                    <a:pt x="2468" y="476595"/>
                  </a:lnTo>
                  <a:lnTo>
                    <a:pt x="9701" y="521962"/>
                  </a:lnTo>
                  <a:lnTo>
                    <a:pt x="21443" y="565606"/>
                  </a:lnTo>
                  <a:lnTo>
                    <a:pt x="37437" y="607265"/>
                  </a:lnTo>
                  <a:lnTo>
                    <a:pt x="57426" y="646678"/>
                  </a:lnTo>
                  <a:lnTo>
                    <a:pt x="81154" y="683581"/>
                  </a:lnTo>
                  <a:lnTo>
                    <a:pt x="108365" y="717713"/>
                  </a:lnTo>
                  <a:lnTo>
                    <a:pt x="138801" y="748811"/>
                  </a:lnTo>
                  <a:lnTo>
                    <a:pt x="172207" y="776614"/>
                  </a:lnTo>
                  <a:lnTo>
                    <a:pt x="208325" y="800859"/>
                  </a:lnTo>
                  <a:lnTo>
                    <a:pt x="246899" y="821283"/>
                  </a:lnTo>
                  <a:lnTo>
                    <a:pt x="287672" y="837625"/>
                  </a:lnTo>
                  <a:lnTo>
                    <a:pt x="330389" y="849623"/>
                  </a:lnTo>
                  <a:lnTo>
                    <a:pt x="374791" y="857014"/>
                  </a:lnTo>
                  <a:lnTo>
                    <a:pt x="420623" y="859536"/>
                  </a:lnTo>
                  <a:lnTo>
                    <a:pt x="466456" y="857014"/>
                  </a:lnTo>
                  <a:lnTo>
                    <a:pt x="510858" y="849623"/>
                  </a:lnTo>
                  <a:lnTo>
                    <a:pt x="553575" y="837625"/>
                  </a:lnTo>
                  <a:lnTo>
                    <a:pt x="594348" y="821283"/>
                  </a:lnTo>
                  <a:lnTo>
                    <a:pt x="632922" y="800859"/>
                  </a:lnTo>
                  <a:lnTo>
                    <a:pt x="669040" y="776614"/>
                  </a:lnTo>
                  <a:lnTo>
                    <a:pt x="702446" y="748811"/>
                  </a:lnTo>
                  <a:lnTo>
                    <a:pt x="732882" y="717713"/>
                  </a:lnTo>
                  <a:lnTo>
                    <a:pt x="760093" y="683581"/>
                  </a:lnTo>
                  <a:lnTo>
                    <a:pt x="783821" y="646678"/>
                  </a:lnTo>
                  <a:lnTo>
                    <a:pt x="803810" y="607265"/>
                  </a:lnTo>
                  <a:lnTo>
                    <a:pt x="819804" y="565606"/>
                  </a:lnTo>
                  <a:lnTo>
                    <a:pt x="831546" y="521962"/>
                  </a:lnTo>
                  <a:lnTo>
                    <a:pt x="838779" y="476595"/>
                  </a:lnTo>
                  <a:lnTo>
                    <a:pt x="841247" y="429768"/>
                  </a:lnTo>
                  <a:lnTo>
                    <a:pt x="838779" y="382940"/>
                  </a:lnTo>
                  <a:lnTo>
                    <a:pt x="831546" y="337573"/>
                  </a:lnTo>
                  <a:lnTo>
                    <a:pt x="819804" y="293929"/>
                  </a:lnTo>
                  <a:lnTo>
                    <a:pt x="803810" y="252270"/>
                  </a:lnTo>
                  <a:lnTo>
                    <a:pt x="783821" y="212857"/>
                  </a:lnTo>
                  <a:lnTo>
                    <a:pt x="760093" y="175954"/>
                  </a:lnTo>
                  <a:lnTo>
                    <a:pt x="732882" y="141822"/>
                  </a:lnTo>
                  <a:lnTo>
                    <a:pt x="702446" y="110724"/>
                  </a:lnTo>
                  <a:lnTo>
                    <a:pt x="669040" y="82921"/>
                  </a:lnTo>
                  <a:lnTo>
                    <a:pt x="632922" y="58676"/>
                  </a:lnTo>
                  <a:lnTo>
                    <a:pt x="594348" y="38252"/>
                  </a:lnTo>
                  <a:lnTo>
                    <a:pt x="553575" y="21910"/>
                  </a:lnTo>
                  <a:lnTo>
                    <a:pt x="510858" y="9912"/>
                  </a:lnTo>
                  <a:lnTo>
                    <a:pt x="466456" y="2521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3" name="object 103"/>
          <p:cNvSpPr txBox="1"/>
          <p:nvPr/>
        </p:nvSpPr>
        <p:spPr>
          <a:xfrm>
            <a:off x="5952893" y="2463250"/>
            <a:ext cx="6413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320" marR="5080" indent="-8255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13 </a:t>
            </a:r>
            <a:r>
              <a:rPr sz="1600" b="1" dirty="0">
                <a:latin typeface="Calibri"/>
                <a:cs typeface="Calibri"/>
              </a:rPr>
              <a:t>A</a:t>
            </a:r>
            <a:r>
              <a:rPr sz="1600" b="1" spc="-10" dirty="0">
                <a:latin typeface="Calibri"/>
                <a:cs typeface="Calibri"/>
              </a:rPr>
              <a:t> Level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04" name="object 104"/>
          <p:cNvGrpSpPr/>
          <p:nvPr/>
        </p:nvGrpSpPr>
        <p:grpSpPr>
          <a:xfrm>
            <a:off x="234935" y="1778211"/>
            <a:ext cx="8750796" cy="10419586"/>
            <a:chOff x="348995" y="1764792"/>
            <a:chExt cx="8750796" cy="10419586"/>
          </a:xfrm>
        </p:grpSpPr>
        <p:pic>
          <p:nvPicPr>
            <p:cNvPr id="105" name="object 105" descr="Image result for superhero icon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48995" y="1764792"/>
              <a:ext cx="675131" cy="1057655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073651" y="4101083"/>
              <a:ext cx="359663" cy="359663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952999" y="1956816"/>
              <a:ext cx="361175" cy="359663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272272" y="2095500"/>
              <a:ext cx="359663" cy="359663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100327" y="4288535"/>
              <a:ext cx="359651" cy="359663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894075" y="5276088"/>
              <a:ext cx="359663" cy="359663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543812" y="7429500"/>
              <a:ext cx="361187" cy="359663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853940" y="6347459"/>
              <a:ext cx="359651" cy="359663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669024" y="3514356"/>
              <a:ext cx="359651" cy="359650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740140" y="4776228"/>
              <a:ext cx="359651" cy="359650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874557" y="10565086"/>
              <a:ext cx="359663" cy="359663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378708" y="9611867"/>
              <a:ext cx="359663" cy="359663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173467" y="7997952"/>
              <a:ext cx="361187" cy="359663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702807" y="7440167"/>
              <a:ext cx="361187" cy="359663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602981" y="6790944"/>
              <a:ext cx="359662" cy="361187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694419" y="9006840"/>
              <a:ext cx="359651" cy="359663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569464" y="10718291"/>
              <a:ext cx="359663" cy="359663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896355" y="10695431"/>
              <a:ext cx="361187" cy="359663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579363" y="11824715"/>
              <a:ext cx="359663" cy="359663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304032" y="8459723"/>
              <a:ext cx="359651" cy="361187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982967" y="11035283"/>
              <a:ext cx="713231" cy="719327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5023104" y="8894064"/>
              <a:ext cx="719327" cy="720851"/>
            </a:xfrm>
            <a:prstGeom prst="rect">
              <a:avLst/>
            </a:prstGeom>
          </p:spPr>
        </p:pic>
      </p:grpSp>
      <p:sp>
        <p:nvSpPr>
          <p:cNvPr id="127" name="object 127"/>
          <p:cNvSpPr txBox="1"/>
          <p:nvPr/>
        </p:nvSpPr>
        <p:spPr>
          <a:xfrm>
            <a:off x="154216" y="2980405"/>
            <a:ext cx="100584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Calibri"/>
                <a:cs typeface="Calibri"/>
              </a:rPr>
              <a:t>Graduate</a:t>
            </a:r>
            <a:r>
              <a:rPr sz="1000" spc="-45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and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b="1" dirty="0">
                <a:latin typeface="Calibri"/>
                <a:cs typeface="Calibri"/>
              </a:rPr>
              <a:t>SAVE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THE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WORLD!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128" name="object 128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2520695" y="3160776"/>
            <a:ext cx="359663" cy="359663"/>
          </a:xfrm>
          <a:prstGeom prst="rect">
            <a:avLst/>
          </a:prstGeom>
        </p:spPr>
      </p:pic>
      <p:sp>
        <p:nvSpPr>
          <p:cNvPr id="129" name="object 2">
            <a:extLst>
              <a:ext uri="{FF2B5EF4-FFF2-40B4-BE49-F238E27FC236}">
                <a16:creationId xmlns:a16="http://schemas.microsoft.com/office/drawing/2014/main" id="{2B4D0B72-9329-4EC6-FA53-D5B3EE3B9A81}"/>
              </a:ext>
            </a:extLst>
          </p:cNvPr>
          <p:cNvSpPr txBox="1"/>
          <p:nvPr/>
        </p:nvSpPr>
        <p:spPr>
          <a:xfrm>
            <a:off x="3641435" y="11256351"/>
            <a:ext cx="5397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50" dirty="0">
                <a:latin typeface="Calibri"/>
                <a:cs typeface="Calibri"/>
              </a:rPr>
              <a:t>8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1" name="object 5">
            <a:extLst>
              <a:ext uri="{FF2B5EF4-FFF2-40B4-BE49-F238E27FC236}">
                <a16:creationId xmlns:a16="http://schemas.microsoft.com/office/drawing/2014/main" id="{691D2310-301F-F270-F394-7B43A3608B55}"/>
              </a:ext>
            </a:extLst>
          </p:cNvPr>
          <p:cNvSpPr/>
          <p:nvPr/>
        </p:nvSpPr>
        <p:spPr>
          <a:xfrm>
            <a:off x="3471221" y="10755941"/>
            <a:ext cx="1216660" cy="1242060"/>
          </a:xfrm>
          <a:custGeom>
            <a:avLst/>
            <a:gdLst/>
            <a:ahLst/>
            <a:cxnLst/>
            <a:rect l="l" t="t" r="r" b="b"/>
            <a:pathLst>
              <a:path w="1216660" h="1242059">
                <a:moveTo>
                  <a:pt x="608076" y="0"/>
                </a:moveTo>
                <a:lnTo>
                  <a:pt x="560555" y="1868"/>
                </a:lnTo>
                <a:lnTo>
                  <a:pt x="514035" y="7381"/>
                </a:lnTo>
                <a:lnTo>
                  <a:pt x="468651" y="16401"/>
                </a:lnTo>
                <a:lnTo>
                  <a:pt x="424537" y="28790"/>
                </a:lnTo>
                <a:lnTo>
                  <a:pt x="381829" y="44409"/>
                </a:lnTo>
                <a:lnTo>
                  <a:pt x="340661" y="63121"/>
                </a:lnTo>
                <a:lnTo>
                  <a:pt x="301170" y="84788"/>
                </a:lnTo>
                <a:lnTo>
                  <a:pt x="263490" y="109270"/>
                </a:lnTo>
                <a:lnTo>
                  <a:pt x="227757" y="136432"/>
                </a:lnTo>
                <a:lnTo>
                  <a:pt x="194106" y="166133"/>
                </a:lnTo>
                <a:lnTo>
                  <a:pt x="162671" y="198237"/>
                </a:lnTo>
                <a:lnTo>
                  <a:pt x="133589" y="232605"/>
                </a:lnTo>
                <a:lnTo>
                  <a:pt x="106993" y="269100"/>
                </a:lnTo>
                <a:lnTo>
                  <a:pt x="83021" y="307582"/>
                </a:lnTo>
                <a:lnTo>
                  <a:pt x="61806" y="347915"/>
                </a:lnTo>
                <a:lnTo>
                  <a:pt x="43484" y="389959"/>
                </a:lnTo>
                <a:lnTo>
                  <a:pt x="28190" y="433578"/>
                </a:lnTo>
                <a:lnTo>
                  <a:pt x="16059" y="478632"/>
                </a:lnTo>
                <a:lnTo>
                  <a:pt x="7227" y="524984"/>
                </a:lnTo>
                <a:lnTo>
                  <a:pt x="1829" y="572496"/>
                </a:lnTo>
                <a:lnTo>
                  <a:pt x="0" y="621030"/>
                </a:lnTo>
                <a:lnTo>
                  <a:pt x="1829" y="669563"/>
                </a:lnTo>
                <a:lnTo>
                  <a:pt x="7227" y="717075"/>
                </a:lnTo>
                <a:lnTo>
                  <a:pt x="16059" y="763427"/>
                </a:lnTo>
                <a:lnTo>
                  <a:pt x="28190" y="808481"/>
                </a:lnTo>
                <a:lnTo>
                  <a:pt x="43484" y="852100"/>
                </a:lnTo>
                <a:lnTo>
                  <a:pt x="61806" y="894144"/>
                </a:lnTo>
                <a:lnTo>
                  <a:pt x="83021" y="934477"/>
                </a:lnTo>
                <a:lnTo>
                  <a:pt x="106993" y="972959"/>
                </a:lnTo>
                <a:lnTo>
                  <a:pt x="133589" y="1009454"/>
                </a:lnTo>
                <a:lnTo>
                  <a:pt x="162671" y="1043822"/>
                </a:lnTo>
                <a:lnTo>
                  <a:pt x="194106" y="1075926"/>
                </a:lnTo>
                <a:lnTo>
                  <a:pt x="227757" y="1105627"/>
                </a:lnTo>
                <a:lnTo>
                  <a:pt x="263490" y="1132789"/>
                </a:lnTo>
                <a:lnTo>
                  <a:pt x="301170" y="1157271"/>
                </a:lnTo>
                <a:lnTo>
                  <a:pt x="340661" y="1178938"/>
                </a:lnTo>
                <a:lnTo>
                  <a:pt x="381829" y="1197650"/>
                </a:lnTo>
                <a:lnTo>
                  <a:pt x="424537" y="1213269"/>
                </a:lnTo>
                <a:lnTo>
                  <a:pt x="468651" y="1225658"/>
                </a:lnTo>
                <a:lnTo>
                  <a:pt x="514035" y="1234678"/>
                </a:lnTo>
                <a:lnTo>
                  <a:pt x="560555" y="1240191"/>
                </a:lnTo>
                <a:lnTo>
                  <a:pt x="608076" y="1242060"/>
                </a:lnTo>
                <a:lnTo>
                  <a:pt x="655596" y="1240191"/>
                </a:lnTo>
                <a:lnTo>
                  <a:pt x="702116" y="1234678"/>
                </a:lnTo>
                <a:lnTo>
                  <a:pt x="747500" y="1225658"/>
                </a:lnTo>
                <a:lnTo>
                  <a:pt x="791614" y="1213269"/>
                </a:lnTo>
                <a:lnTo>
                  <a:pt x="834322" y="1197650"/>
                </a:lnTo>
                <a:lnTo>
                  <a:pt x="875490" y="1178938"/>
                </a:lnTo>
                <a:lnTo>
                  <a:pt x="914981" y="1157271"/>
                </a:lnTo>
                <a:lnTo>
                  <a:pt x="952661" y="1132789"/>
                </a:lnTo>
                <a:lnTo>
                  <a:pt x="988394" y="1105627"/>
                </a:lnTo>
                <a:lnTo>
                  <a:pt x="1022045" y="1075926"/>
                </a:lnTo>
                <a:lnTo>
                  <a:pt x="1053480" y="1043822"/>
                </a:lnTo>
                <a:lnTo>
                  <a:pt x="1082562" y="1009454"/>
                </a:lnTo>
                <a:lnTo>
                  <a:pt x="1109158" y="972959"/>
                </a:lnTo>
                <a:lnTo>
                  <a:pt x="1133130" y="934477"/>
                </a:lnTo>
                <a:lnTo>
                  <a:pt x="1154345" y="894144"/>
                </a:lnTo>
                <a:lnTo>
                  <a:pt x="1172667" y="852100"/>
                </a:lnTo>
                <a:lnTo>
                  <a:pt x="1187961" y="808481"/>
                </a:lnTo>
                <a:lnTo>
                  <a:pt x="1200092" y="763427"/>
                </a:lnTo>
                <a:lnTo>
                  <a:pt x="1208924" y="717075"/>
                </a:lnTo>
                <a:lnTo>
                  <a:pt x="1214322" y="669563"/>
                </a:lnTo>
                <a:lnTo>
                  <a:pt x="1216152" y="621030"/>
                </a:lnTo>
                <a:lnTo>
                  <a:pt x="1214322" y="572496"/>
                </a:lnTo>
                <a:lnTo>
                  <a:pt x="1208924" y="524984"/>
                </a:lnTo>
                <a:lnTo>
                  <a:pt x="1200092" y="478632"/>
                </a:lnTo>
                <a:lnTo>
                  <a:pt x="1187961" y="433578"/>
                </a:lnTo>
                <a:lnTo>
                  <a:pt x="1172667" y="389959"/>
                </a:lnTo>
                <a:lnTo>
                  <a:pt x="1154345" y="347915"/>
                </a:lnTo>
                <a:lnTo>
                  <a:pt x="1133130" y="307582"/>
                </a:lnTo>
                <a:lnTo>
                  <a:pt x="1109158" y="269100"/>
                </a:lnTo>
                <a:lnTo>
                  <a:pt x="1082562" y="232605"/>
                </a:lnTo>
                <a:lnTo>
                  <a:pt x="1053480" y="198237"/>
                </a:lnTo>
                <a:lnTo>
                  <a:pt x="1022045" y="166133"/>
                </a:lnTo>
                <a:lnTo>
                  <a:pt x="988394" y="136432"/>
                </a:lnTo>
                <a:lnTo>
                  <a:pt x="952661" y="109270"/>
                </a:lnTo>
                <a:lnTo>
                  <a:pt x="914981" y="84788"/>
                </a:lnTo>
                <a:lnTo>
                  <a:pt x="875490" y="63121"/>
                </a:lnTo>
                <a:lnTo>
                  <a:pt x="834322" y="44409"/>
                </a:lnTo>
                <a:lnTo>
                  <a:pt x="791614" y="28790"/>
                </a:lnTo>
                <a:lnTo>
                  <a:pt x="747500" y="16401"/>
                </a:lnTo>
                <a:lnTo>
                  <a:pt x="702116" y="7381"/>
                </a:lnTo>
                <a:lnTo>
                  <a:pt x="655596" y="1868"/>
                </a:lnTo>
                <a:lnTo>
                  <a:pt x="608076" y="0"/>
                </a:lnTo>
                <a:close/>
              </a:path>
            </a:pathLst>
          </a:custGeom>
          <a:solidFill>
            <a:srgbClr val="0149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6">
            <a:extLst>
              <a:ext uri="{FF2B5EF4-FFF2-40B4-BE49-F238E27FC236}">
                <a16:creationId xmlns:a16="http://schemas.microsoft.com/office/drawing/2014/main" id="{672FB5E1-FB23-9DBC-2861-F362CC7BC196}"/>
              </a:ext>
            </a:extLst>
          </p:cNvPr>
          <p:cNvSpPr/>
          <p:nvPr/>
        </p:nvSpPr>
        <p:spPr>
          <a:xfrm>
            <a:off x="3699543" y="10950400"/>
            <a:ext cx="841375" cy="858519"/>
          </a:xfrm>
          <a:custGeom>
            <a:avLst/>
            <a:gdLst/>
            <a:ahLst/>
            <a:cxnLst/>
            <a:rect l="l" t="t" r="r" b="b"/>
            <a:pathLst>
              <a:path w="841375" h="858520">
                <a:moveTo>
                  <a:pt x="420623" y="0"/>
                </a:moveTo>
                <a:lnTo>
                  <a:pt x="374791" y="2517"/>
                </a:lnTo>
                <a:lnTo>
                  <a:pt x="330389" y="9895"/>
                </a:lnTo>
                <a:lnTo>
                  <a:pt x="287672" y="21871"/>
                </a:lnTo>
                <a:lnTo>
                  <a:pt x="246899" y="38184"/>
                </a:lnTo>
                <a:lnTo>
                  <a:pt x="208325" y="58572"/>
                </a:lnTo>
                <a:lnTo>
                  <a:pt x="172207" y="82773"/>
                </a:lnTo>
                <a:lnTo>
                  <a:pt x="138801" y="110527"/>
                </a:lnTo>
                <a:lnTo>
                  <a:pt x="108365" y="141570"/>
                </a:lnTo>
                <a:lnTo>
                  <a:pt x="81154" y="175641"/>
                </a:lnTo>
                <a:lnTo>
                  <a:pt x="57426" y="212479"/>
                </a:lnTo>
                <a:lnTo>
                  <a:pt x="37437" y="251822"/>
                </a:lnTo>
                <a:lnTo>
                  <a:pt x="21443" y="293407"/>
                </a:lnTo>
                <a:lnTo>
                  <a:pt x="9701" y="336974"/>
                </a:lnTo>
                <a:lnTo>
                  <a:pt x="2468" y="382261"/>
                </a:lnTo>
                <a:lnTo>
                  <a:pt x="0" y="429005"/>
                </a:lnTo>
                <a:lnTo>
                  <a:pt x="2468" y="475750"/>
                </a:lnTo>
                <a:lnTo>
                  <a:pt x="9701" y="521037"/>
                </a:lnTo>
                <a:lnTo>
                  <a:pt x="21443" y="564604"/>
                </a:lnTo>
                <a:lnTo>
                  <a:pt x="37437" y="606189"/>
                </a:lnTo>
                <a:lnTo>
                  <a:pt x="57426" y="645532"/>
                </a:lnTo>
                <a:lnTo>
                  <a:pt x="81154" y="682370"/>
                </a:lnTo>
                <a:lnTo>
                  <a:pt x="108365" y="716441"/>
                </a:lnTo>
                <a:lnTo>
                  <a:pt x="138801" y="747484"/>
                </a:lnTo>
                <a:lnTo>
                  <a:pt x="172207" y="775238"/>
                </a:lnTo>
                <a:lnTo>
                  <a:pt x="208325" y="799439"/>
                </a:lnTo>
                <a:lnTo>
                  <a:pt x="246899" y="819827"/>
                </a:lnTo>
                <a:lnTo>
                  <a:pt x="287672" y="836140"/>
                </a:lnTo>
                <a:lnTo>
                  <a:pt x="330389" y="848116"/>
                </a:lnTo>
                <a:lnTo>
                  <a:pt x="374791" y="855494"/>
                </a:lnTo>
                <a:lnTo>
                  <a:pt x="420623" y="858011"/>
                </a:lnTo>
                <a:lnTo>
                  <a:pt x="466456" y="855494"/>
                </a:lnTo>
                <a:lnTo>
                  <a:pt x="510858" y="848116"/>
                </a:lnTo>
                <a:lnTo>
                  <a:pt x="553575" y="836140"/>
                </a:lnTo>
                <a:lnTo>
                  <a:pt x="594348" y="819827"/>
                </a:lnTo>
                <a:lnTo>
                  <a:pt x="632922" y="799439"/>
                </a:lnTo>
                <a:lnTo>
                  <a:pt x="669040" y="775238"/>
                </a:lnTo>
                <a:lnTo>
                  <a:pt x="702446" y="747484"/>
                </a:lnTo>
                <a:lnTo>
                  <a:pt x="732882" y="716441"/>
                </a:lnTo>
                <a:lnTo>
                  <a:pt x="760093" y="682370"/>
                </a:lnTo>
                <a:lnTo>
                  <a:pt x="783821" y="645532"/>
                </a:lnTo>
                <a:lnTo>
                  <a:pt x="803810" y="606189"/>
                </a:lnTo>
                <a:lnTo>
                  <a:pt x="819804" y="564604"/>
                </a:lnTo>
                <a:lnTo>
                  <a:pt x="831546" y="521037"/>
                </a:lnTo>
                <a:lnTo>
                  <a:pt x="838779" y="475750"/>
                </a:lnTo>
                <a:lnTo>
                  <a:pt x="841247" y="429005"/>
                </a:lnTo>
                <a:lnTo>
                  <a:pt x="838779" y="382261"/>
                </a:lnTo>
                <a:lnTo>
                  <a:pt x="831546" y="336974"/>
                </a:lnTo>
                <a:lnTo>
                  <a:pt x="819804" y="293407"/>
                </a:lnTo>
                <a:lnTo>
                  <a:pt x="803810" y="251822"/>
                </a:lnTo>
                <a:lnTo>
                  <a:pt x="783821" y="212479"/>
                </a:lnTo>
                <a:lnTo>
                  <a:pt x="760093" y="175641"/>
                </a:lnTo>
                <a:lnTo>
                  <a:pt x="732882" y="141570"/>
                </a:lnTo>
                <a:lnTo>
                  <a:pt x="702446" y="110527"/>
                </a:lnTo>
                <a:lnTo>
                  <a:pt x="669040" y="82773"/>
                </a:lnTo>
                <a:lnTo>
                  <a:pt x="632922" y="58572"/>
                </a:lnTo>
                <a:lnTo>
                  <a:pt x="594348" y="38184"/>
                </a:lnTo>
                <a:lnTo>
                  <a:pt x="553575" y="21871"/>
                </a:lnTo>
                <a:lnTo>
                  <a:pt x="510858" y="9895"/>
                </a:lnTo>
                <a:lnTo>
                  <a:pt x="466456" y="2517"/>
                </a:lnTo>
                <a:lnTo>
                  <a:pt x="42062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2">
            <a:extLst>
              <a:ext uri="{FF2B5EF4-FFF2-40B4-BE49-F238E27FC236}">
                <a16:creationId xmlns:a16="http://schemas.microsoft.com/office/drawing/2014/main" id="{FE00A804-AC70-7FEE-99C3-10458C41C15F}"/>
              </a:ext>
            </a:extLst>
          </p:cNvPr>
          <p:cNvSpPr txBox="1"/>
          <p:nvPr/>
        </p:nvSpPr>
        <p:spPr>
          <a:xfrm>
            <a:off x="3758905" y="11254314"/>
            <a:ext cx="781289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50" dirty="0">
                <a:latin typeface="Calibri"/>
                <a:cs typeface="Calibri"/>
              </a:rPr>
              <a:t>8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6" name="object 51">
            <a:extLst>
              <a:ext uri="{FF2B5EF4-FFF2-40B4-BE49-F238E27FC236}">
                <a16:creationId xmlns:a16="http://schemas.microsoft.com/office/drawing/2014/main" id="{690EB6D0-2B4E-C577-26FA-480D2CDC15DF}"/>
              </a:ext>
            </a:extLst>
          </p:cNvPr>
          <p:cNvSpPr/>
          <p:nvPr/>
        </p:nvSpPr>
        <p:spPr>
          <a:xfrm>
            <a:off x="4433317" y="6931956"/>
            <a:ext cx="173990" cy="173990"/>
          </a:xfrm>
          <a:custGeom>
            <a:avLst/>
            <a:gdLst/>
            <a:ahLst/>
            <a:cxnLst/>
            <a:rect l="l" t="t" r="r" b="b"/>
            <a:pathLst>
              <a:path w="173989" h="173990">
                <a:moveTo>
                  <a:pt x="86855" y="0"/>
                </a:moveTo>
                <a:lnTo>
                  <a:pt x="53047" y="6833"/>
                </a:lnTo>
                <a:lnTo>
                  <a:pt x="25439" y="25452"/>
                </a:lnTo>
                <a:lnTo>
                  <a:pt x="6825" y="53065"/>
                </a:lnTo>
                <a:lnTo>
                  <a:pt x="0" y="86880"/>
                </a:lnTo>
                <a:lnTo>
                  <a:pt x="6827" y="120695"/>
                </a:lnTo>
                <a:lnTo>
                  <a:pt x="25447" y="148305"/>
                </a:lnTo>
                <a:lnTo>
                  <a:pt x="53063" y="166917"/>
                </a:lnTo>
                <a:lnTo>
                  <a:pt x="86880" y="173736"/>
                </a:lnTo>
                <a:lnTo>
                  <a:pt x="120688" y="166908"/>
                </a:lnTo>
                <a:lnTo>
                  <a:pt x="148296" y="148289"/>
                </a:lnTo>
                <a:lnTo>
                  <a:pt x="166910" y="120677"/>
                </a:lnTo>
                <a:lnTo>
                  <a:pt x="173736" y="86868"/>
                </a:lnTo>
                <a:lnTo>
                  <a:pt x="166908" y="53053"/>
                </a:lnTo>
                <a:lnTo>
                  <a:pt x="148288" y="25441"/>
                </a:lnTo>
                <a:lnTo>
                  <a:pt x="120672" y="6825"/>
                </a:lnTo>
                <a:lnTo>
                  <a:pt x="86855" y="0"/>
                </a:lnTo>
                <a:close/>
              </a:path>
            </a:pathLst>
          </a:custGeom>
          <a:solidFill>
            <a:srgbClr val="01492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A947F3F0E26E4989F8ECE68BAE6983" ma:contentTypeVersion="8" ma:contentTypeDescription="Create a new document." ma:contentTypeScope="" ma:versionID="0fd7f68f944c74416b053ea6e3fb6970">
  <xsd:schema xmlns:xsd="http://www.w3.org/2001/XMLSchema" xmlns:xs="http://www.w3.org/2001/XMLSchema" xmlns:p="http://schemas.microsoft.com/office/2006/metadata/properties" xmlns:ns2="423c4b8b-f4a7-4eab-b7d3-cb2ebf996f3c" xmlns:ns3="0aba31ba-e239-4783-a95a-451dd5287272" targetNamespace="http://schemas.microsoft.com/office/2006/metadata/properties" ma:root="true" ma:fieldsID="196fc31b6d2d661ba932cec7f112ce1f" ns2:_="" ns3:_="">
    <xsd:import namespace="423c4b8b-f4a7-4eab-b7d3-cb2ebf996f3c"/>
    <xsd:import namespace="0aba31ba-e239-4783-a95a-451dd52872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3c4b8b-f4a7-4eab-b7d3-cb2ebf996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ba31ba-e239-4783-a95a-451dd52872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2AB52E9-2661-4282-95FB-476045D6845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9FB6D2D-C192-4DF0-AD54-5B8902E2E1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3c4b8b-f4a7-4eab-b7d3-cb2ebf996f3c"/>
    <ds:schemaRef ds:uri="0aba31ba-e239-4783-a95a-451dd52872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C1C0339-2A85-437F-954C-6E9E0C6F539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A3 Paper (297x420 mm)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French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 S Sherwood</dc:creator>
  <cp:revision>24</cp:revision>
  <dcterms:created xsi:type="dcterms:W3CDTF">2026-06-24T12:31:03Z</dcterms:created>
  <dcterms:modified xsi:type="dcterms:W3CDTF">2026-06-29T11:13:41Z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2023-01-24T00:00:00Z</vt:filetime>
  </property>
  <property fmtid="{D5CDD505-2E9C-101B-9397-08002B2CF9AE}" pid="3" name="Creator">
    <vt:lpwstr>Acrobat PDFMaker 22 for PowerPoint</vt:lpwstr>
  </property>
  <property fmtid="{D5CDD505-2E9C-101B-9397-08002B2CF9AE}" pid="4" name="LastSaved">
    <vt:filetime>2026-06-24T00:00:00Z</vt:filetime>
  </property>
  <property fmtid="{D5CDD505-2E9C-101B-9397-08002B2CF9AE}" pid="5" name="Producer">
    <vt:lpwstr>Adobe PDF Library 22.3.86</vt:lpwstr>
  </property>
  <property fmtid="{D5CDD505-2E9C-101B-9397-08002B2CF9AE}" pid="6" name="ContentTypeId">
    <vt:lpwstr>0x010100D8A947F3F0E26E4989F8ECE68BAE6983</vt:lpwstr>
  </property>
</Properties>
</file>