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60" d="100"/>
          <a:sy n="160" d="100"/>
        </p:scale>
        <p:origin x="-84" y="-19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80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1"/>
                </a:lnTo>
                <a:lnTo>
                  <a:pt x="468063" y="16401"/>
                </a:lnTo>
                <a:lnTo>
                  <a:pt x="424004" y="28790"/>
                </a:lnTo>
                <a:lnTo>
                  <a:pt x="381349" y="44409"/>
                </a:lnTo>
                <a:lnTo>
                  <a:pt x="340234" y="63121"/>
                </a:lnTo>
                <a:lnTo>
                  <a:pt x="300792" y="84788"/>
                </a:lnTo>
                <a:lnTo>
                  <a:pt x="263159" y="109270"/>
                </a:lnTo>
                <a:lnTo>
                  <a:pt x="227471" y="136432"/>
                </a:lnTo>
                <a:lnTo>
                  <a:pt x="193862" y="166133"/>
                </a:lnTo>
                <a:lnTo>
                  <a:pt x="162467" y="198237"/>
                </a:lnTo>
                <a:lnTo>
                  <a:pt x="133421" y="232605"/>
                </a:lnTo>
                <a:lnTo>
                  <a:pt x="106859" y="269100"/>
                </a:lnTo>
                <a:lnTo>
                  <a:pt x="82916" y="307582"/>
                </a:lnTo>
                <a:lnTo>
                  <a:pt x="61728" y="347915"/>
                </a:lnTo>
                <a:lnTo>
                  <a:pt x="43429" y="389959"/>
                </a:lnTo>
                <a:lnTo>
                  <a:pt x="28155" y="433578"/>
                </a:lnTo>
                <a:lnTo>
                  <a:pt x="16039" y="478632"/>
                </a:lnTo>
                <a:lnTo>
                  <a:pt x="7218" y="524984"/>
                </a:lnTo>
                <a:lnTo>
                  <a:pt x="1827" y="572496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8" y="621030"/>
                </a:lnTo>
                <a:lnTo>
                  <a:pt x="1212800" y="572496"/>
                </a:lnTo>
                <a:lnTo>
                  <a:pt x="1207409" y="524984"/>
                </a:lnTo>
                <a:lnTo>
                  <a:pt x="1198588" y="478632"/>
                </a:lnTo>
                <a:lnTo>
                  <a:pt x="1186472" y="433578"/>
                </a:lnTo>
                <a:lnTo>
                  <a:pt x="1171198" y="389959"/>
                </a:lnTo>
                <a:lnTo>
                  <a:pt x="1152899" y="347915"/>
                </a:lnTo>
                <a:lnTo>
                  <a:pt x="1131711" y="307582"/>
                </a:lnTo>
                <a:lnTo>
                  <a:pt x="1107768" y="269100"/>
                </a:lnTo>
                <a:lnTo>
                  <a:pt x="1081206" y="232605"/>
                </a:lnTo>
                <a:lnTo>
                  <a:pt x="1052160" y="198237"/>
                </a:lnTo>
                <a:lnTo>
                  <a:pt x="1020765" y="166133"/>
                </a:lnTo>
                <a:lnTo>
                  <a:pt x="987156" y="136432"/>
                </a:lnTo>
                <a:lnTo>
                  <a:pt x="951468" y="109270"/>
                </a:lnTo>
                <a:lnTo>
                  <a:pt x="913835" y="84788"/>
                </a:lnTo>
                <a:lnTo>
                  <a:pt x="874393" y="63121"/>
                </a:lnTo>
                <a:lnTo>
                  <a:pt x="833278" y="44409"/>
                </a:lnTo>
                <a:lnTo>
                  <a:pt x="790623" y="28790"/>
                </a:lnTo>
                <a:lnTo>
                  <a:pt x="746564" y="16401"/>
                </a:lnTo>
                <a:lnTo>
                  <a:pt x="701236" y="7381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8911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5970" y="314723"/>
            <a:ext cx="178752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60" y="11256351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73379" y="9791700"/>
            <a:ext cx="1216660" cy="1242060"/>
            <a:chOff x="373379" y="9791700"/>
            <a:chExt cx="1216660" cy="1242060"/>
          </a:xfrm>
        </p:grpSpPr>
        <p:sp>
          <p:nvSpPr>
            <p:cNvPr id="5" name="object 5"/>
            <p:cNvSpPr/>
            <p:nvPr/>
          </p:nvSpPr>
          <p:spPr>
            <a:xfrm>
              <a:off x="373379" y="9791700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59">
                  <a:moveTo>
                    <a:pt x="608076" y="0"/>
                  </a:moveTo>
                  <a:lnTo>
                    <a:pt x="560555" y="1868"/>
                  </a:lnTo>
                  <a:lnTo>
                    <a:pt x="514035" y="7381"/>
                  </a:lnTo>
                  <a:lnTo>
                    <a:pt x="468651" y="16401"/>
                  </a:lnTo>
                  <a:lnTo>
                    <a:pt x="424537" y="28790"/>
                  </a:lnTo>
                  <a:lnTo>
                    <a:pt x="381829" y="44409"/>
                  </a:lnTo>
                  <a:lnTo>
                    <a:pt x="340661" y="63121"/>
                  </a:lnTo>
                  <a:lnTo>
                    <a:pt x="301170" y="84788"/>
                  </a:lnTo>
                  <a:lnTo>
                    <a:pt x="263490" y="109270"/>
                  </a:lnTo>
                  <a:lnTo>
                    <a:pt x="227757" y="136432"/>
                  </a:lnTo>
                  <a:lnTo>
                    <a:pt x="194106" y="166133"/>
                  </a:lnTo>
                  <a:lnTo>
                    <a:pt x="162671" y="198237"/>
                  </a:lnTo>
                  <a:lnTo>
                    <a:pt x="133589" y="232605"/>
                  </a:lnTo>
                  <a:lnTo>
                    <a:pt x="106993" y="269100"/>
                  </a:lnTo>
                  <a:lnTo>
                    <a:pt x="83021" y="307582"/>
                  </a:lnTo>
                  <a:lnTo>
                    <a:pt x="61806" y="347915"/>
                  </a:lnTo>
                  <a:lnTo>
                    <a:pt x="43484" y="389959"/>
                  </a:lnTo>
                  <a:lnTo>
                    <a:pt x="28190" y="433578"/>
                  </a:lnTo>
                  <a:lnTo>
                    <a:pt x="16059" y="478632"/>
                  </a:lnTo>
                  <a:lnTo>
                    <a:pt x="7227" y="524984"/>
                  </a:lnTo>
                  <a:lnTo>
                    <a:pt x="1829" y="572496"/>
                  </a:lnTo>
                  <a:lnTo>
                    <a:pt x="0" y="621030"/>
                  </a:lnTo>
                  <a:lnTo>
                    <a:pt x="1829" y="669563"/>
                  </a:lnTo>
                  <a:lnTo>
                    <a:pt x="7227" y="717075"/>
                  </a:lnTo>
                  <a:lnTo>
                    <a:pt x="16059" y="763427"/>
                  </a:lnTo>
                  <a:lnTo>
                    <a:pt x="28190" y="808481"/>
                  </a:lnTo>
                  <a:lnTo>
                    <a:pt x="43484" y="852100"/>
                  </a:lnTo>
                  <a:lnTo>
                    <a:pt x="61806" y="894144"/>
                  </a:lnTo>
                  <a:lnTo>
                    <a:pt x="83021" y="934477"/>
                  </a:lnTo>
                  <a:lnTo>
                    <a:pt x="106993" y="972959"/>
                  </a:lnTo>
                  <a:lnTo>
                    <a:pt x="133589" y="1009454"/>
                  </a:lnTo>
                  <a:lnTo>
                    <a:pt x="162671" y="1043822"/>
                  </a:lnTo>
                  <a:lnTo>
                    <a:pt x="194106" y="1075926"/>
                  </a:lnTo>
                  <a:lnTo>
                    <a:pt x="227757" y="1105627"/>
                  </a:lnTo>
                  <a:lnTo>
                    <a:pt x="263490" y="1132789"/>
                  </a:lnTo>
                  <a:lnTo>
                    <a:pt x="301170" y="1157271"/>
                  </a:lnTo>
                  <a:lnTo>
                    <a:pt x="340661" y="1178938"/>
                  </a:lnTo>
                  <a:lnTo>
                    <a:pt x="381829" y="1197650"/>
                  </a:lnTo>
                  <a:lnTo>
                    <a:pt x="424537" y="1213269"/>
                  </a:lnTo>
                  <a:lnTo>
                    <a:pt x="468651" y="1225658"/>
                  </a:lnTo>
                  <a:lnTo>
                    <a:pt x="514035" y="1234678"/>
                  </a:lnTo>
                  <a:lnTo>
                    <a:pt x="560555" y="1240191"/>
                  </a:lnTo>
                  <a:lnTo>
                    <a:pt x="608076" y="1242060"/>
                  </a:lnTo>
                  <a:lnTo>
                    <a:pt x="655596" y="1240191"/>
                  </a:lnTo>
                  <a:lnTo>
                    <a:pt x="702116" y="1234678"/>
                  </a:lnTo>
                  <a:lnTo>
                    <a:pt x="747500" y="1225658"/>
                  </a:lnTo>
                  <a:lnTo>
                    <a:pt x="791614" y="1213269"/>
                  </a:lnTo>
                  <a:lnTo>
                    <a:pt x="834322" y="1197650"/>
                  </a:lnTo>
                  <a:lnTo>
                    <a:pt x="875490" y="1178938"/>
                  </a:lnTo>
                  <a:lnTo>
                    <a:pt x="914981" y="1157271"/>
                  </a:lnTo>
                  <a:lnTo>
                    <a:pt x="952661" y="1132789"/>
                  </a:lnTo>
                  <a:lnTo>
                    <a:pt x="988394" y="1105627"/>
                  </a:lnTo>
                  <a:lnTo>
                    <a:pt x="1022045" y="1075926"/>
                  </a:lnTo>
                  <a:lnTo>
                    <a:pt x="1053480" y="1043822"/>
                  </a:lnTo>
                  <a:lnTo>
                    <a:pt x="1082562" y="1009454"/>
                  </a:lnTo>
                  <a:lnTo>
                    <a:pt x="1109158" y="972959"/>
                  </a:lnTo>
                  <a:lnTo>
                    <a:pt x="1133130" y="934477"/>
                  </a:lnTo>
                  <a:lnTo>
                    <a:pt x="1154345" y="894144"/>
                  </a:lnTo>
                  <a:lnTo>
                    <a:pt x="1172667" y="852100"/>
                  </a:lnTo>
                  <a:lnTo>
                    <a:pt x="1187961" y="808481"/>
                  </a:lnTo>
                  <a:lnTo>
                    <a:pt x="1200092" y="763427"/>
                  </a:lnTo>
                  <a:lnTo>
                    <a:pt x="1208924" y="717075"/>
                  </a:lnTo>
                  <a:lnTo>
                    <a:pt x="1214322" y="669563"/>
                  </a:lnTo>
                  <a:lnTo>
                    <a:pt x="1216152" y="621030"/>
                  </a:lnTo>
                  <a:lnTo>
                    <a:pt x="1214322" y="572496"/>
                  </a:lnTo>
                  <a:lnTo>
                    <a:pt x="1208924" y="524984"/>
                  </a:lnTo>
                  <a:lnTo>
                    <a:pt x="1200092" y="478632"/>
                  </a:lnTo>
                  <a:lnTo>
                    <a:pt x="1187961" y="433578"/>
                  </a:lnTo>
                  <a:lnTo>
                    <a:pt x="1172667" y="389959"/>
                  </a:lnTo>
                  <a:lnTo>
                    <a:pt x="1154345" y="347915"/>
                  </a:lnTo>
                  <a:lnTo>
                    <a:pt x="1133130" y="307582"/>
                  </a:lnTo>
                  <a:lnTo>
                    <a:pt x="1109158" y="269100"/>
                  </a:lnTo>
                  <a:lnTo>
                    <a:pt x="1082562" y="232605"/>
                  </a:lnTo>
                  <a:lnTo>
                    <a:pt x="1053480" y="198237"/>
                  </a:lnTo>
                  <a:lnTo>
                    <a:pt x="1022045" y="166133"/>
                  </a:lnTo>
                  <a:lnTo>
                    <a:pt x="988394" y="136432"/>
                  </a:lnTo>
                  <a:lnTo>
                    <a:pt x="952661" y="109270"/>
                  </a:lnTo>
                  <a:lnTo>
                    <a:pt x="914981" y="84788"/>
                  </a:lnTo>
                  <a:lnTo>
                    <a:pt x="875490" y="63121"/>
                  </a:lnTo>
                  <a:lnTo>
                    <a:pt x="834322" y="44409"/>
                  </a:lnTo>
                  <a:lnTo>
                    <a:pt x="791614" y="28790"/>
                  </a:lnTo>
                  <a:lnTo>
                    <a:pt x="747500" y="16401"/>
                  </a:lnTo>
                  <a:lnTo>
                    <a:pt x="702116" y="7381"/>
                  </a:lnTo>
                  <a:lnTo>
                    <a:pt x="655596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4735" y="999286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5680" y="10273378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18005" y="9310120"/>
            <a:ext cx="173990" cy="382905"/>
            <a:chOff x="2318005" y="9310120"/>
            <a:chExt cx="173990" cy="382905"/>
          </a:xfrm>
        </p:grpSpPr>
        <p:sp>
          <p:nvSpPr>
            <p:cNvPr id="9" name="object 9"/>
            <p:cNvSpPr/>
            <p:nvPr/>
          </p:nvSpPr>
          <p:spPr>
            <a:xfrm>
              <a:off x="2404871" y="939698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8005" y="9310120"/>
              <a:ext cx="173736" cy="17373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579221" y="10452788"/>
            <a:ext cx="72834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9685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Tolland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Man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why</a:t>
            </a:r>
            <a:r>
              <a:rPr sz="1000" dirty="0">
                <a:latin typeface="Calibri"/>
                <a:cs typeface="Calibri"/>
              </a:rPr>
              <a:t> did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die?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849881" y="10940542"/>
            <a:ext cx="3129280" cy="916305"/>
            <a:chOff x="2849881" y="10940542"/>
            <a:chExt cx="3129280" cy="916305"/>
          </a:xfrm>
        </p:grpSpPr>
        <p:sp>
          <p:nvSpPr>
            <p:cNvPr id="13" name="object 13"/>
            <p:cNvSpPr/>
            <p:nvPr/>
          </p:nvSpPr>
          <p:spPr>
            <a:xfrm>
              <a:off x="5891783" y="11600688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04917" y="11513824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36748" y="1096975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49881" y="111077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519802" y="64787"/>
            <a:ext cx="6000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“History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important.</a:t>
            </a:r>
            <a:r>
              <a:rPr sz="1800" spc="3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More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than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any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topic,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us.”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 descr="$PPTXTitle"/>
          <p:cNvSpPr txBox="1">
            <a:spLocks noGrp="1"/>
          </p:cNvSpPr>
          <p:nvPr>
            <p:ph type="title"/>
          </p:nvPr>
        </p:nvSpPr>
        <p:spPr>
          <a:xfrm>
            <a:off x="5625970" y="314723"/>
            <a:ext cx="17875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History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535467" y="11848162"/>
            <a:ext cx="73342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Normans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did</a:t>
            </a:r>
            <a:r>
              <a:rPr sz="1000" spc="-20" dirty="0">
                <a:latin typeface="Calibri"/>
                <a:cs typeface="Calibri"/>
              </a:rPr>
              <a:t> they </a:t>
            </a:r>
            <a:r>
              <a:rPr sz="1000" dirty="0">
                <a:latin typeface="Calibri"/>
                <a:cs typeface="Calibri"/>
              </a:rPr>
              <a:t>keep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control?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22156" y="10439041"/>
            <a:ext cx="9372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Medieval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Power </a:t>
            </a:r>
            <a:r>
              <a:rPr sz="1000" dirty="0">
                <a:latin typeface="Calibri"/>
                <a:cs typeface="Calibri"/>
              </a:rPr>
              <a:t>Could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King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</a:t>
            </a:r>
            <a:r>
              <a:rPr sz="1000" dirty="0">
                <a:latin typeface="Calibri"/>
                <a:cs typeface="Calibri"/>
              </a:rPr>
              <a:t> as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he</a:t>
            </a:r>
            <a:r>
              <a:rPr sz="1000" spc="-10" dirty="0">
                <a:latin typeface="Calibri"/>
                <a:cs typeface="Calibri"/>
              </a:rPr>
              <a:t> wished?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24848" y="11829623"/>
            <a:ext cx="98869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Tudors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Who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was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most </a:t>
            </a:r>
            <a:r>
              <a:rPr sz="1000" spc="-10" dirty="0">
                <a:latin typeface="Calibri"/>
                <a:cs typeface="Calibri"/>
              </a:rPr>
              <a:t>successful</a:t>
            </a:r>
            <a:r>
              <a:rPr lang="en-GB" sz="1000" spc="-10" dirty="0">
                <a:latin typeface="Calibri"/>
                <a:cs typeface="Calibri"/>
              </a:rPr>
              <a:t> monarch</a:t>
            </a:r>
            <a:r>
              <a:rPr sz="1000" spc="-10" dirty="0">
                <a:latin typeface="Calibri"/>
                <a:cs typeface="Calibri"/>
              </a:rPr>
              <a:t>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2140" y="8698612"/>
            <a:ext cx="123063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British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Empire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What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was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its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impact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on</a:t>
            </a:r>
            <a:r>
              <a:rPr sz="1000" dirty="0">
                <a:latin typeface="Calibri"/>
                <a:cs typeface="Calibri"/>
              </a:rPr>
              <a:t> 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world?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09233" y="9695874"/>
            <a:ext cx="9880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Slave</a:t>
            </a:r>
            <a:r>
              <a:rPr sz="1000" b="1" spc="-10" dirty="0">
                <a:latin typeface="Calibri"/>
                <a:cs typeface="Calibri"/>
              </a:rPr>
              <a:t> Trade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was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Britain’s </a:t>
            </a:r>
            <a:r>
              <a:rPr sz="1000" dirty="0">
                <a:latin typeface="Calibri"/>
                <a:cs typeface="Calibri"/>
              </a:rPr>
              <a:t>part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it?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939590" y="8794575"/>
            <a:ext cx="4058920" cy="3058795"/>
            <a:chOff x="2955037" y="8785606"/>
            <a:chExt cx="4058920" cy="3058795"/>
          </a:xfrm>
        </p:grpSpPr>
        <p:sp>
          <p:nvSpPr>
            <p:cNvPr id="31" name="object 31"/>
            <p:cNvSpPr/>
            <p:nvPr/>
          </p:nvSpPr>
          <p:spPr>
            <a:xfrm>
              <a:off x="4789932" y="1096975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03065" y="111077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6580" y="10969752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39713" y="111077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77183" y="11588496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290315" y="11501632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41903" y="882700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55037" y="896497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347972" y="941984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61105" y="9332981"/>
              <a:ext cx="173736" cy="17373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257800" y="8814816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170933" y="8952781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478524" y="942441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91657" y="9337552"/>
              <a:ext cx="173736" cy="173736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2342653" y="8458938"/>
            <a:ext cx="13811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Industrial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Revolution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did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change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Britain?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765617" y="9732147"/>
            <a:ext cx="1186180" cy="4866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Votes for Women</a:t>
            </a:r>
          </a:p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lang="en-GB" sz="1000" dirty="0">
                <a:latin typeface="Calibri"/>
                <a:cs typeface="Calibri"/>
              </a:rPr>
              <a:t>How  was the Vote won?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893408" y="8427124"/>
            <a:ext cx="7226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latin typeface="Calibri"/>
                <a:cs typeface="Calibri"/>
              </a:rPr>
              <a:t>WW1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A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Great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War?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109461" y="8773414"/>
            <a:ext cx="173990" cy="340995"/>
            <a:chOff x="7109461" y="8773414"/>
            <a:chExt cx="173990" cy="340995"/>
          </a:xfrm>
        </p:grpSpPr>
        <p:sp>
          <p:nvSpPr>
            <p:cNvPr id="50" name="object 50"/>
            <p:cNvSpPr/>
            <p:nvPr/>
          </p:nvSpPr>
          <p:spPr>
            <a:xfrm>
              <a:off x="7196328" y="8802624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109461" y="8940589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5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7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7970519" y="7552943"/>
            <a:ext cx="1214755" cy="1240790"/>
            <a:chOff x="7970519" y="7552943"/>
            <a:chExt cx="1214755" cy="1240790"/>
          </a:xfrm>
        </p:grpSpPr>
        <p:sp>
          <p:nvSpPr>
            <p:cNvPr id="54" name="object 54"/>
            <p:cNvSpPr/>
            <p:nvPr/>
          </p:nvSpPr>
          <p:spPr>
            <a:xfrm>
              <a:off x="7970519" y="7552943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90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7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5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7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150351" y="775258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8301769" y="7937876"/>
            <a:ext cx="5397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8378950" y="7010145"/>
            <a:ext cx="307975" cy="314960"/>
            <a:chOff x="8378950" y="7010145"/>
            <a:chExt cx="307975" cy="314960"/>
          </a:xfrm>
        </p:grpSpPr>
        <p:sp>
          <p:nvSpPr>
            <p:cNvPr id="58" name="object 58"/>
            <p:cNvSpPr/>
            <p:nvPr/>
          </p:nvSpPr>
          <p:spPr>
            <a:xfrm>
              <a:off x="8465813" y="7039355"/>
              <a:ext cx="192405" cy="198755"/>
            </a:xfrm>
            <a:custGeom>
              <a:avLst/>
              <a:gdLst/>
              <a:ahLst/>
              <a:cxnLst/>
              <a:rect l="l" t="t" r="r" b="b"/>
              <a:pathLst>
                <a:path w="192404" h="198754">
                  <a:moveTo>
                    <a:pt x="191820" y="0"/>
                  </a:moveTo>
                  <a:lnTo>
                    <a:pt x="0" y="198628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78950" y="7151113"/>
              <a:ext cx="173735" cy="173736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8155298" y="6133119"/>
            <a:ext cx="100584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latin typeface="Calibri"/>
                <a:cs typeface="Calibri"/>
              </a:rPr>
              <a:t>WW2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lang="en-GB" sz="1000" dirty="0">
                <a:latin typeface="Calibri"/>
                <a:cs typeface="Calibri"/>
              </a:rPr>
              <a:t>Was it Hitler’s War?</a:t>
            </a:r>
          </a:p>
        </p:txBody>
      </p:sp>
      <p:grpSp>
        <p:nvGrpSpPr>
          <p:cNvPr id="61" name="object 61"/>
          <p:cNvGrpSpPr/>
          <p:nvPr/>
        </p:nvGrpSpPr>
        <p:grpSpPr>
          <a:xfrm>
            <a:off x="6833616" y="7203951"/>
            <a:ext cx="173990" cy="382905"/>
            <a:chOff x="6833616" y="7203951"/>
            <a:chExt cx="173990" cy="382905"/>
          </a:xfrm>
        </p:grpSpPr>
        <p:sp>
          <p:nvSpPr>
            <p:cNvPr id="62" name="object 62"/>
            <p:cNvSpPr/>
            <p:nvPr/>
          </p:nvSpPr>
          <p:spPr>
            <a:xfrm>
              <a:off x="6920483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3616" y="7203951"/>
              <a:ext cx="173735" cy="173736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6408112" y="7579262"/>
            <a:ext cx="102679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Holocaust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Why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and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did</a:t>
            </a:r>
            <a:r>
              <a:rPr sz="1000" spc="-25" dirty="0">
                <a:latin typeface="Calibri"/>
                <a:cs typeface="Calibri"/>
              </a:rPr>
              <a:t> it</a:t>
            </a:r>
            <a:r>
              <a:rPr sz="1000" spc="-10" dirty="0">
                <a:latin typeface="Calibri"/>
                <a:cs typeface="Calibri"/>
              </a:rPr>
              <a:t> happen?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994147" y="6603238"/>
            <a:ext cx="1320165" cy="983615"/>
            <a:chOff x="4994147" y="6603238"/>
            <a:chExt cx="1320165" cy="983615"/>
          </a:xfrm>
        </p:grpSpPr>
        <p:sp>
          <p:nvSpPr>
            <p:cNvPr id="66" name="object 66"/>
            <p:cNvSpPr/>
            <p:nvPr/>
          </p:nvSpPr>
          <p:spPr>
            <a:xfrm>
              <a:off x="6227063" y="663244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6140195" y="677041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1015" y="7290816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4147" y="7203951"/>
              <a:ext cx="173736" cy="173736"/>
            </a:xfrm>
            <a:prstGeom prst="rect">
              <a:avLst/>
            </a:prstGeom>
          </p:spPr>
        </p:pic>
      </p:grpSp>
      <p:grpSp>
        <p:nvGrpSpPr>
          <p:cNvPr id="72" name="object 72"/>
          <p:cNvGrpSpPr/>
          <p:nvPr/>
        </p:nvGrpSpPr>
        <p:grpSpPr>
          <a:xfrm>
            <a:off x="1138427" y="6355079"/>
            <a:ext cx="1216660" cy="1242060"/>
            <a:chOff x="1138427" y="6355079"/>
            <a:chExt cx="1216660" cy="1242060"/>
          </a:xfrm>
        </p:grpSpPr>
        <p:sp>
          <p:nvSpPr>
            <p:cNvPr id="73" name="object 73"/>
            <p:cNvSpPr/>
            <p:nvPr/>
          </p:nvSpPr>
          <p:spPr>
            <a:xfrm>
              <a:off x="1138427" y="6355079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59">
                  <a:moveTo>
                    <a:pt x="608076" y="0"/>
                  </a:moveTo>
                  <a:lnTo>
                    <a:pt x="560555" y="1868"/>
                  </a:lnTo>
                  <a:lnTo>
                    <a:pt x="514035" y="7381"/>
                  </a:lnTo>
                  <a:lnTo>
                    <a:pt x="468651" y="16401"/>
                  </a:lnTo>
                  <a:lnTo>
                    <a:pt x="424537" y="28790"/>
                  </a:lnTo>
                  <a:lnTo>
                    <a:pt x="381829" y="44409"/>
                  </a:lnTo>
                  <a:lnTo>
                    <a:pt x="340661" y="63121"/>
                  </a:lnTo>
                  <a:lnTo>
                    <a:pt x="301170" y="84788"/>
                  </a:lnTo>
                  <a:lnTo>
                    <a:pt x="263490" y="109270"/>
                  </a:lnTo>
                  <a:lnTo>
                    <a:pt x="227757" y="136432"/>
                  </a:lnTo>
                  <a:lnTo>
                    <a:pt x="194106" y="166133"/>
                  </a:lnTo>
                  <a:lnTo>
                    <a:pt x="162671" y="198237"/>
                  </a:lnTo>
                  <a:lnTo>
                    <a:pt x="133589" y="232605"/>
                  </a:lnTo>
                  <a:lnTo>
                    <a:pt x="106993" y="269100"/>
                  </a:lnTo>
                  <a:lnTo>
                    <a:pt x="83021" y="307582"/>
                  </a:lnTo>
                  <a:lnTo>
                    <a:pt x="61806" y="347915"/>
                  </a:lnTo>
                  <a:lnTo>
                    <a:pt x="43484" y="389959"/>
                  </a:lnTo>
                  <a:lnTo>
                    <a:pt x="28190" y="433578"/>
                  </a:lnTo>
                  <a:lnTo>
                    <a:pt x="16059" y="478632"/>
                  </a:lnTo>
                  <a:lnTo>
                    <a:pt x="7227" y="524984"/>
                  </a:lnTo>
                  <a:lnTo>
                    <a:pt x="1829" y="572496"/>
                  </a:lnTo>
                  <a:lnTo>
                    <a:pt x="0" y="621029"/>
                  </a:lnTo>
                  <a:lnTo>
                    <a:pt x="1829" y="669563"/>
                  </a:lnTo>
                  <a:lnTo>
                    <a:pt x="7227" y="717075"/>
                  </a:lnTo>
                  <a:lnTo>
                    <a:pt x="16059" y="763427"/>
                  </a:lnTo>
                  <a:lnTo>
                    <a:pt x="28190" y="808481"/>
                  </a:lnTo>
                  <a:lnTo>
                    <a:pt x="43484" y="852100"/>
                  </a:lnTo>
                  <a:lnTo>
                    <a:pt x="61806" y="894144"/>
                  </a:lnTo>
                  <a:lnTo>
                    <a:pt x="83021" y="934477"/>
                  </a:lnTo>
                  <a:lnTo>
                    <a:pt x="106993" y="972959"/>
                  </a:lnTo>
                  <a:lnTo>
                    <a:pt x="133589" y="1009454"/>
                  </a:lnTo>
                  <a:lnTo>
                    <a:pt x="162671" y="1043822"/>
                  </a:lnTo>
                  <a:lnTo>
                    <a:pt x="194106" y="1075926"/>
                  </a:lnTo>
                  <a:lnTo>
                    <a:pt x="227757" y="1105627"/>
                  </a:lnTo>
                  <a:lnTo>
                    <a:pt x="263490" y="1132789"/>
                  </a:lnTo>
                  <a:lnTo>
                    <a:pt x="301170" y="1157271"/>
                  </a:lnTo>
                  <a:lnTo>
                    <a:pt x="340661" y="1178938"/>
                  </a:lnTo>
                  <a:lnTo>
                    <a:pt x="381829" y="1197650"/>
                  </a:lnTo>
                  <a:lnTo>
                    <a:pt x="424537" y="1213269"/>
                  </a:lnTo>
                  <a:lnTo>
                    <a:pt x="468651" y="1225658"/>
                  </a:lnTo>
                  <a:lnTo>
                    <a:pt x="514035" y="1234678"/>
                  </a:lnTo>
                  <a:lnTo>
                    <a:pt x="560555" y="1240191"/>
                  </a:lnTo>
                  <a:lnTo>
                    <a:pt x="608076" y="1242059"/>
                  </a:lnTo>
                  <a:lnTo>
                    <a:pt x="655596" y="1240191"/>
                  </a:lnTo>
                  <a:lnTo>
                    <a:pt x="702116" y="1234678"/>
                  </a:lnTo>
                  <a:lnTo>
                    <a:pt x="747500" y="1225658"/>
                  </a:lnTo>
                  <a:lnTo>
                    <a:pt x="791614" y="1213269"/>
                  </a:lnTo>
                  <a:lnTo>
                    <a:pt x="834322" y="1197650"/>
                  </a:lnTo>
                  <a:lnTo>
                    <a:pt x="875490" y="1178938"/>
                  </a:lnTo>
                  <a:lnTo>
                    <a:pt x="914981" y="1157271"/>
                  </a:lnTo>
                  <a:lnTo>
                    <a:pt x="952661" y="1132789"/>
                  </a:lnTo>
                  <a:lnTo>
                    <a:pt x="988394" y="1105627"/>
                  </a:lnTo>
                  <a:lnTo>
                    <a:pt x="1022045" y="1075926"/>
                  </a:lnTo>
                  <a:lnTo>
                    <a:pt x="1053480" y="1043822"/>
                  </a:lnTo>
                  <a:lnTo>
                    <a:pt x="1082562" y="1009454"/>
                  </a:lnTo>
                  <a:lnTo>
                    <a:pt x="1109158" y="972959"/>
                  </a:lnTo>
                  <a:lnTo>
                    <a:pt x="1133130" y="934477"/>
                  </a:lnTo>
                  <a:lnTo>
                    <a:pt x="1154345" y="894144"/>
                  </a:lnTo>
                  <a:lnTo>
                    <a:pt x="1172667" y="852100"/>
                  </a:lnTo>
                  <a:lnTo>
                    <a:pt x="1187961" y="808481"/>
                  </a:lnTo>
                  <a:lnTo>
                    <a:pt x="1200092" y="763427"/>
                  </a:lnTo>
                  <a:lnTo>
                    <a:pt x="1208924" y="717075"/>
                  </a:lnTo>
                  <a:lnTo>
                    <a:pt x="1214322" y="669563"/>
                  </a:lnTo>
                  <a:lnTo>
                    <a:pt x="1216152" y="621029"/>
                  </a:lnTo>
                  <a:lnTo>
                    <a:pt x="1214322" y="572496"/>
                  </a:lnTo>
                  <a:lnTo>
                    <a:pt x="1208924" y="524984"/>
                  </a:lnTo>
                  <a:lnTo>
                    <a:pt x="1200092" y="478632"/>
                  </a:lnTo>
                  <a:lnTo>
                    <a:pt x="1187961" y="433578"/>
                  </a:lnTo>
                  <a:lnTo>
                    <a:pt x="1172667" y="389959"/>
                  </a:lnTo>
                  <a:lnTo>
                    <a:pt x="1154345" y="347915"/>
                  </a:lnTo>
                  <a:lnTo>
                    <a:pt x="1133130" y="307582"/>
                  </a:lnTo>
                  <a:lnTo>
                    <a:pt x="1109158" y="269100"/>
                  </a:lnTo>
                  <a:lnTo>
                    <a:pt x="1082562" y="232605"/>
                  </a:lnTo>
                  <a:lnTo>
                    <a:pt x="1053480" y="198237"/>
                  </a:lnTo>
                  <a:lnTo>
                    <a:pt x="1022045" y="166133"/>
                  </a:lnTo>
                  <a:lnTo>
                    <a:pt x="988394" y="136432"/>
                  </a:lnTo>
                  <a:lnTo>
                    <a:pt x="952661" y="109270"/>
                  </a:lnTo>
                  <a:lnTo>
                    <a:pt x="914981" y="84788"/>
                  </a:lnTo>
                  <a:lnTo>
                    <a:pt x="875490" y="63121"/>
                  </a:lnTo>
                  <a:lnTo>
                    <a:pt x="834322" y="44409"/>
                  </a:lnTo>
                  <a:lnTo>
                    <a:pt x="791614" y="28790"/>
                  </a:lnTo>
                  <a:lnTo>
                    <a:pt x="747500" y="16401"/>
                  </a:lnTo>
                  <a:lnTo>
                    <a:pt x="702116" y="7381"/>
                  </a:lnTo>
                  <a:lnTo>
                    <a:pt x="655596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319783" y="655624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7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5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7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1419117" y="6740773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4090415" y="6612381"/>
            <a:ext cx="173990" cy="340995"/>
            <a:chOff x="4090415" y="6612381"/>
            <a:chExt cx="173990" cy="340995"/>
          </a:xfrm>
        </p:grpSpPr>
        <p:sp>
          <p:nvSpPr>
            <p:cNvPr id="77" name="object 77"/>
            <p:cNvSpPr/>
            <p:nvPr/>
          </p:nvSpPr>
          <p:spPr>
            <a:xfrm>
              <a:off x="4177283" y="66415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090415" y="677955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600491" y="6123704"/>
            <a:ext cx="1567392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Civil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Rights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were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Civil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Rights </a:t>
            </a:r>
            <a:r>
              <a:rPr sz="1000" dirty="0">
                <a:latin typeface="Calibri"/>
                <a:cs typeface="Calibri"/>
              </a:rPr>
              <a:t>won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2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USA</a:t>
            </a:r>
            <a:r>
              <a:rPr lang="en-GB" sz="1000" spc="-20" dirty="0">
                <a:latin typeface="Calibri"/>
                <a:cs typeface="Calibri"/>
              </a:rPr>
              <a:t> and UK</a:t>
            </a:r>
            <a:r>
              <a:rPr sz="1000" spc="-20" dirty="0">
                <a:latin typeface="Calibri"/>
                <a:cs typeface="Calibri"/>
              </a:rPr>
              <a:t>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2621281" y="7202429"/>
            <a:ext cx="173990" cy="382905"/>
            <a:chOff x="2621281" y="7202429"/>
            <a:chExt cx="173990" cy="382905"/>
          </a:xfrm>
        </p:grpSpPr>
        <p:sp>
          <p:nvSpPr>
            <p:cNvPr id="81" name="object 81"/>
            <p:cNvSpPr/>
            <p:nvPr/>
          </p:nvSpPr>
          <p:spPr>
            <a:xfrm>
              <a:off x="2708148" y="728929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21281" y="7202429"/>
              <a:ext cx="173736" cy="173736"/>
            </a:xfrm>
            <a:prstGeom prst="rect">
              <a:avLst/>
            </a:prstGeom>
          </p:spPr>
        </p:pic>
      </p:grpSp>
      <p:grpSp>
        <p:nvGrpSpPr>
          <p:cNvPr id="84" name="object 84"/>
          <p:cNvGrpSpPr/>
          <p:nvPr/>
        </p:nvGrpSpPr>
        <p:grpSpPr>
          <a:xfrm>
            <a:off x="658113" y="6580635"/>
            <a:ext cx="368300" cy="273685"/>
            <a:chOff x="658113" y="6580635"/>
            <a:chExt cx="368300" cy="273685"/>
          </a:xfrm>
        </p:grpSpPr>
        <p:sp>
          <p:nvSpPr>
            <p:cNvPr id="85" name="object 85"/>
            <p:cNvSpPr/>
            <p:nvPr/>
          </p:nvSpPr>
          <p:spPr>
            <a:xfrm>
              <a:off x="687323" y="6667502"/>
              <a:ext cx="252095" cy="157480"/>
            </a:xfrm>
            <a:custGeom>
              <a:avLst/>
              <a:gdLst/>
              <a:ahLst/>
              <a:cxnLst/>
              <a:rect l="l" t="t" r="r" b="b"/>
              <a:pathLst>
                <a:path w="252094" h="157479">
                  <a:moveTo>
                    <a:pt x="0" y="157073"/>
                  </a:moveTo>
                  <a:lnTo>
                    <a:pt x="251904" y="0"/>
                  </a:lnTo>
                </a:path>
              </a:pathLst>
            </a:custGeom>
            <a:ln w="57911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2356" y="6580635"/>
              <a:ext cx="173736" cy="173736"/>
            </a:xfrm>
            <a:prstGeom prst="rect">
              <a:avLst/>
            </a:prstGeom>
          </p:spPr>
        </p:pic>
      </p:grpSp>
      <p:sp>
        <p:nvSpPr>
          <p:cNvPr id="87" name="object 87"/>
          <p:cNvSpPr txBox="1"/>
          <p:nvPr/>
        </p:nvSpPr>
        <p:spPr>
          <a:xfrm>
            <a:off x="221641" y="6854045"/>
            <a:ext cx="756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Medicine </a:t>
            </a:r>
            <a:r>
              <a:rPr sz="1000" b="1" dirty="0">
                <a:latin typeface="Calibri"/>
                <a:cs typeface="Calibri"/>
              </a:rPr>
              <a:t>Through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Time </a:t>
            </a:r>
            <a:r>
              <a:rPr sz="1000" dirty="0">
                <a:latin typeface="Calibri"/>
                <a:cs typeface="Calibri"/>
              </a:rPr>
              <a:t>Medieval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to</a:t>
            </a:r>
            <a:r>
              <a:rPr sz="1000" spc="-10" dirty="0">
                <a:latin typeface="Calibri"/>
                <a:cs typeface="Calibri"/>
              </a:rPr>
              <a:t> Present?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940308" y="4314444"/>
            <a:ext cx="1885314" cy="1242060"/>
            <a:chOff x="940308" y="4314444"/>
            <a:chExt cx="1885314" cy="1242060"/>
          </a:xfrm>
        </p:grpSpPr>
        <p:pic>
          <p:nvPicPr>
            <p:cNvPr id="89" name="object 8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0308" y="4852416"/>
              <a:ext cx="303860" cy="290784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610868" y="4314444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90700" y="4515612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182816" y="4446954"/>
            <a:ext cx="13735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Early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Elizabethan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England</a:t>
            </a:r>
            <a:endParaRPr sz="1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000" spc="-20" dirty="0">
                <a:latin typeface="Calibri"/>
                <a:cs typeface="Calibri"/>
              </a:rPr>
              <a:t>1558-1588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890345" y="4699946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3115057" y="4972817"/>
            <a:ext cx="173990" cy="382905"/>
            <a:chOff x="3115057" y="4972817"/>
            <a:chExt cx="173990" cy="382905"/>
          </a:xfrm>
        </p:grpSpPr>
        <p:sp>
          <p:nvSpPr>
            <p:cNvPr id="95" name="object 95"/>
            <p:cNvSpPr/>
            <p:nvPr/>
          </p:nvSpPr>
          <p:spPr>
            <a:xfrm>
              <a:off x="3201924" y="505968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15057" y="4972817"/>
              <a:ext cx="173736" cy="173736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2675592" y="5329970"/>
            <a:ext cx="10528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American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West</a:t>
            </a:r>
            <a:endParaRPr sz="1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000" spc="-20" dirty="0">
                <a:latin typeface="Calibri"/>
                <a:cs typeface="Calibri"/>
              </a:rPr>
              <a:t>1835-</a:t>
            </a:r>
            <a:r>
              <a:rPr sz="1000" spc="-10" dirty="0">
                <a:latin typeface="Calibri"/>
                <a:cs typeface="Calibri"/>
              </a:rPr>
              <a:t>1895?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4456177" y="4439158"/>
            <a:ext cx="173990" cy="340995"/>
            <a:chOff x="4456177" y="4439158"/>
            <a:chExt cx="173990" cy="340995"/>
          </a:xfrm>
        </p:grpSpPr>
        <p:sp>
          <p:nvSpPr>
            <p:cNvPr id="99" name="object 99"/>
            <p:cNvSpPr/>
            <p:nvPr/>
          </p:nvSpPr>
          <p:spPr>
            <a:xfrm>
              <a:off x="4543043" y="44683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456177" y="460633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3820300" y="4074552"/>
            <a:ext cx="14433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Weimar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Nazi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Germany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spc="-20" dirty="0">
                <a:latin typeface="Calibri"/>
                <a:cs typeface="Calibri"/>
              </a:rPr>
              <a:t>1918-1939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5404105" y="4974339"/>
            <a:ext cx="173990" cy="382905"/>
            <a:chOff x="5404105" y="4974339"/>
            <a:chExt cx="173990" cy="382905"/>
          </a:xfrm>
        </p:grpSpPr>
        <p:sp>
          <p:nvSpPr>
            <p:cNvPr id="103" name="object 103"/>
            <p:cNvSpPr/>
            <p:nvPr/>
          </p:nvSpPr>
          <p:spPr>
            <a:xfrm>
              <a:off x="5490972" y="50612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4105" y="4974339"/>
              <a:ext cx="173736" cy="173736"/>
            </a:xfrm>
            <a:prstGeom prst="rect">
              <a:avLst/>
            </a:prstGeom>
          </p:spPr>
        </p:pic>
      </p:grpSp>
      <p:sp>
        <p:nvSpPr>
          <p:cNvPr id="105" name="object 105"/>
          <p:cNvSpPr txBox="1"/>
          <p:nvPr/>
        </p:nvSpPr>
        <p:spPr>
          <a:xfrm>
            <a:off x="4915341" y="5331696"/>
            <a:ext cx="112395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GCSE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world</a:t>
            </a:r>
            <a:r>
              <a:rPr sz="1000" spc="-20" dirty="0">
                <a:latin typeface="Calibri"/>
                <a:cs typeface="Calibri"/>
              </a:rPr>
              <a:t> what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06" name="object 106"/>
          <p:cNvGrpSpPr/>
          <p:nvPr/>
        </p:nvGrpSpPr>
        <p:grpSpPr>
          <a:xfrm>
            <a:off x="6079235" y="4289807"/>
            <a:ext cx="1658620" cy="1451610"/>
            <a:chOff x="6079235" y="4289807"/>
            <a:chExt cx="1658620" cy="1451610"/>
          </a:xfrm>
        </p:grpSpPr>
        <p:pic>
          <p:nvPicPr>
            <p:cNvPr id="107" name="object 10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79235" y="5269992"/>
              <a:ext cx="359663" cy="470903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6516623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516623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696455" y="449732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 txBox="1"/>
          <p:nvPr/>
        </p:nvSpPr>
        <p:spPr>
          <a:xfrm>
            <a:off x="6796306" y="4643820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8154923" y="2486914"/>
            <a:ext cx="367665" cy="2573020"/>
            <a:chOff x="8154923" y="2486914"/>
            <a:chExt cx="367665" cy="2573020"/>
          </a:xfrm>
        </p:grpSpPr>
        <p:sp>
          <p:nvSpPr>
            <p:cNvPr id="113" name="object 113"/>
            <p:cNvSpPr/>
            <p:nvPr/>
          </p:nvSpPr>
          <p:spPr>
            <a:xfrm>
              <a:off x="8241797" y="4863081"/>
              <a:ext cx="251460" cy="167640"/>
            </a:xfrm>
            <a:custGeom>
              <a:avLst/>
              <a:gdLst/>
              <a:ahLst/>
              <a:cxnLst/>
              <a:rect l="l" t="t" r="r" b="b"/>
              <a:pathLst>
                <a:path w="251459" h="167639">
                  <a:moveTo>
                    <a:pt x="251078" y="167195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54923" y="4776219"/>
              <a:ext cx="173735" cy="173736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8403333" y="2516124"/>
              <a:ext cx="10795" cy="288290"/>
            </a:xfrm>
            <a:custGeom>
              <a:avLst/>
              <a:gdLst/>
              <a:ahLst/>
              <a:cxnLst/>
              <a:rect l="l" t="t" r="r" b="b"/>
              <a:pathLst>
                <a:path w="10795" h="288289">
                  <a:moveTo>
                    <a:pt x="10566" y="0"/>
                  </a:moveTo>
                  <a:lnTo>
                    <a:pt x="0" y="288048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6467" y="2717302"/>
              <a:ext cx="173735" cy="173736"/>
            </a:xfrm>
            <a:prstGeom prst="rect">
              <a:avLst/>
            </a:prstGeom>
          </p:spPr>
        </p:pic>
      </p:grpSp>
      <p:sp>
        <p:nvSpPr>
          <p:cNvPr id="117" name="object 117"/>
          <p:cNvSpPr txBox="1"/>
          <p:nvPr/>
        </p:nvSpPr>
        <p:spPr>
          <a:xfrm>
            <a:off x="7886777" y="5176023"/>
            <a:ext cx="11112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Russia </a:t>
            </a:r>
            <a:r>
              <a:rPr sz="1000" b="1" spc="-20" dirty="0">
                <a:latin typeface="Calibri"/>
                <a:cs typeface="Calibri"/>
              </a:rPr>
              <a:t>1917-1991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From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Lenin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Yeltsin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7538557" y="2106559"/>
            <a:ext cx="17856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German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Democratic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Republic</a:t>
            </a:r>
            <a:endParaRPr sz="1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000" spc="-20" dirty="0">
                <a:latin typeface="Calibri"/>
                <a:cs typeface="Calibri"/>
              </a:rPr>
              <a:t>1949-1990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9" name="object 119"/>
          <p:cNvGrpSpPr/>
          <p:nvPr/>
        </p:nvGrpSpPr>
        <p:grpSpPr>
          <a:xfrm>
            <a:off x="4503421" y="2828549"/>
            <a:ext cx="173990" cy="382905"/>
            <a:chOff x="4503421" y="2828549"/>
            <a:chExt cx="173990" cy="382905"/>
          </a:xfrm>
        </p:grpSpPr>
        <p:sp>
          <p:nvSpPr>
            <p:cNvPr id="120" name="object 120"/>
            <p:cNvSpPr/>
            <p:nvPr/>
          </p:nvSpPr>
          <p:spPr>
            <a:xfrm>
              <a:off x="4590287" y="291541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3421" y="2828549"/>
              <a:ext cx="173736" cy="173736"/>
            </a:xfrm>
            <a:prstGeom prst="rect">
              <a:avLst/>
            </a:prstGeom>
          </p:spPr>
        </p:pic>
      </p:grpSp>
      <p:sp>
        <p:nvSpPr>
          <p:cNvPr id="122" name="object 122"/>
          <p:cNvSpPr txBox="1"/>
          <p:nvPr/>
        </p:nvSpPr>
        <p:spPr>
          <a:xfrm>
            <a:off x="3713543" y="3199346"/>
            <a:ext cx="1478662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3840" marR="5080" indent="-231775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Rebellion and Disorder under the Tudors</a:t>
            </a:r>
            <a:endParaRPr sz="1000" dirty="0">
              <a:latin typeface="Calibri"/>
              <a:cs typeface="Calibri"/>
            </a:endParaRPr>
          </a:p>
          <a:p>
            <a:pPr marL="264160" algn="ctr">
              <a:lnSpc>
                <a:spcPct val="100000"/>
              </a:lnSpc>
            </a:pPr>
            <a:r>
              <a:rPr lang="en-GB" sz="1000" dirty="0">
                <a:latin typeface="Calibri"/>
                <a:cs typeface="Calibri"/>
              </a:rPr>
              <a:t>1485-1603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3657598" y="2243073"/>
            <a:ext cx="173990" cy="382905"/>
            <a:chOff x="3657598" y="2243073"/>
            <a:chExt cx="173990" cy="382905"/>
          </a:xfrm>
        </p:grpSpPr>
        <p:sp>
          <p:nvSpPr>
            <p:cNvPr id="124" name="object 124"/>
            <p:cNvSpPr/>
            <p:nvPr/>
          </p:nvSpPr>
          <p:spPr>
            <a:xfrm>
              <a:off x="3744468" y="227228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657598" y="2451896"/>
              <a:ext cx="173736" cy="173736"/>
            </a:xfrm>
            <a:prstGeom prst="rect">
              <a:avLst/>
            </a:prstGeom>
          </p:spPr>
        </p:pic>
      </p:grpSp>
      <p:sp>
        <p:nvSpPr>
          <p:cNvPr id="126" name="object 126"/>
          <p:cNvSpPr txBox="1"/>
          <p:nvPr/>
        </p:nvSpPr>
        <p:spPr>
          <a:xfrm>
            <a:off x="3001225" y="1780923"/>
            <a:ext cx="14725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Coursework</a:t>
            </a:r>
            <a:r>
              <a:rPr sz="1000" b="1" spc="-6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NEA</a:t>
            </a:r>
            <a:endParaRPr sz="1000">
              <a:latin typeface="Calibri"/>
              <a:cs typeface="Calibri"/>
            </a:endParaRPr>
          </a:p>
          <a:p>
            <a:pPr marL="12065" marR="5080" indent="127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To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extent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was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the</a:t>
            </a:r>
            <a:r>
              <a:rPr sz="1000" spc="-10" dirty="0">
                <a:latin typeface="Calibri"/>
                <a:cs typeface="Calibri"/>
              </a:rPr>
              <a:t> Holocaust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long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term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plan?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2157985" y="2801117"/>
            <a:ext cx="173990" cy="382905"/>
            <a:chOff x="2157985" y="2801117"/>
            <a:chExt cx="173990" cy="382905"/>
          </a:xfrm>
        </p:grpSpPr>
        <p:sp>
          <p:nvSpPr>
            <p:cNvPr id="128" name="object 128"/>
            <p:cNvSpPr/>
            <p:nvPr/>
          </p:nvSpPr>
          <p:spPr>
            <a:xfrm>
              <a:off x="2244852" y="288798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" name="object 1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57985" y="2801117"/>
              <a:ext cx="173736" cy="173736"/>
            </a:xfrm>
            <a:prstGeom prst="rect">
              <a:avLst/>
            </a:prstGeom>
          </p:spPr>
        </p:pic>
      </p:grpSp>
      <p:sp>
        <p:nvSpPr>
          <p:cNvPr id="130" name="object 130"/>
          <p:cNvSpPr txBox="1"/>
          <p:nvPr/>
        </p:nvSpPr>
        <p:spPr>
          <a:xfrm>
            <a:off x="1701054" y="3148308"/>
            <a:ext cx="91884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5565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Level</a:t>
            </a:r>
            <a:r>
              <a:rPr sz="1000" b="1" spc="-10" dirty="0">
                <a:latin typeface="Calibri"/>
                <a:cs typeface="Calibri"/>
              </a:rPr>
              <a:t> Exams </a:t>
            </a: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world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2628900" y="2086101"/>
            <a:ext cx="4406265" cy="1422400"/>
            <a:chOff x="2628900" y="2086101"/>
            <a:chExt cx="4406265" cy="1422400"/>
          </a:xfrm>
        </p:grpSpPr>
        <p:pic>
          <p:nvPicPr>
            <p:cNvPr id="132" name="object 1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28900" y="3038855"/>
              <a:ext cx="359663" cy="469379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5812535" y="2092451"/>
              <a:ext cx="1216660" cy="1240790"/>
            </a:xfrm>
            <a:custGeom>
              <a:avLst/>
              <a:gdLst/>
              <a:ahLst/>
              <a:cxnLst/>
              <a:rect l="l" t="t" r="r" b="b"/>
              <a:pathLst>
                <a:path w="1216659" h="1240789">
                  <a:moveTo>
                    <a:pt x="608076" y="0"/>
                  </a:moveTo>
                  <a:lnTo>
                    <a:pt x="560555" y="1866"/>
                  </a:lnTo>
                  <a:lnTo>
                    <a:pt x="514035" y="7372"/>
                  </a:lnTo>
                  <a:lnTo>
                    <a:pt x="468651" y="16381"/>
                  </a:lnTo>
                  <a:lnTo>
                    <a:pt x="424537" y="28754"/>
                  </a:lnTo>
                  <a:lnTo>
                    <a:pt x="381829" y="44354"/>
                  </a:lnTo>
                  <a:lnTo>
                    <a:pt x="340661" y="63043"/>
                  </a:lnTo>
                  <a:lnTo>
                    <a:pt x="301170" y="84683"/>
                  </a:lnTo>
                  <a:lnTo>
                    <a:pt x="263490" y="109136"/>
                  </a:lnTo>
                  <a:lnTo>
                    <a:pt x="227757" y="136264"/>
                  </a:lnTo>
                  <a:lnTo>
                    <a:pt x="194106" y="165929"/>
                  </a:lnTo>
                  <a:lnTo>
                    <a:pt x="162671" y="197993"/>
                  </a:lnTo>
                  <a:lnTo>
                    <a:pt x="133589" y="232319"/>
                  </a:lnTo>
                  <a:lnTo>
                    <a:pt x="106993" y="268769"/>
                  </a:lnTo>
                  <a:lnTo>
                    <a:pt x="83021" y="307204"/>
                  </a:lnTo>
                  <a:lnTo>
                    <a:pt x="61806" y="347487"/>
                  </a:lnTo>
                  <a:lnTo>
                    <a:pt x="43484" y="389480"/>
                  </a:lnTo>
                  <a:lnTo>
                    <a:pt x="28190" y="433045"/>
                  </a:lnTo>
                  <a:lnTo>
                    <a:pt x="16059" y="478044"/>
                  </a:lnTo>
                  <a:lnTo>
                    <a:pt x="7227" y="524339"/>
                  </a:lnTo>
                  <a:lnTo>
                    <a:pt x="1829" y="571793"/>
                  </a:lnTo>
                  <a:lnTo>
                    <a:pt x="0" y="620268"/>
                  </a:lnTo>
                  <a:lnTo>
                    <a:pt x="1829" y="668742"/>
                  </a:lnTo>
                  <a:lnTo>
                    <a:pt x="7227" y="716196"/>
                  </a:lnTo>
                  <a:lnTo>
                    <a:pt x="16059" y="762491"/>
                  </a:lnTo>
                  <a:lnTo>
                    <a:pt x="28190" y="807490"/>
                  </a:lnTo>
                  <a:lnTo>
                    <a:pt x="43484" y="851055"/>
                  </a:lnTo>
                  <a:lnTo>
                    <a:pt x="61806" y="893048"/>
                  </a:lnTo>
                  <a:lnTo>
                    <a:pt x="83021" y="933331"/>
                  </a:lnTo>
                  <a:lnTo>
                    <a:pt x="106993" y="971766"/>
                  </a:lnTo>
                  <a:lnTo>
                    <a:pt x="133589" y="1008216"/>
                  </a:lnTo>
                  <a:lnTo>
                    <a:pt x="162671" y="1042542"/>
                  </a:lnTo>
                  <a:lnTo>
                    <a:pt x="194106" y="1074606"/>
                  </a:lnTo>
                  <a:lnTo>
                    <a:pt x="227757" y="1104271"/>
                  </a:lnTo>
                  <a:lnTo>
                    <a:pt x="263490" y="1131399"/>
                  </a:lnTo>
                  <a:lnTo>
                    <a:pt x="301170" y="1155852"/>
                  </a:lnTo>
                  <a:lnTo>
                    <a:pt x="340661" y="1177492"/>
                  </a:lnTo>
                  <a:lnTo>
                    <a:pt x="381829" y="1196181"/>
                  </a:lnTo>
                  <a:lnTo>
                    <a:pt x="424537" y="1211781"/>
                  </a:lnTo>
                  <a:lnTo>
                    <a:pt x="468651" y="1224154"/>
                  </a:lnTo>
                  <a:lnTo>
                    <a:pt x="514035" y="1233163"/>
                  </a:lnTo>
                  <a:lnTo>
                    <a:pt x="560555" y="1238669"/>
                  </a:lnTo>
                  <a:lnTo>
                    <a:pt x="608076" y="1240536"/>
                  </a:lnTo>
                  <a:lnTo>
                    <a:pt x="655596" y="1238669"/>
                  </a:lnTo>
                  <a:lnTo>
                    <a:pt x="702116" y="1233163"/>
                  </a:lnTo>
                  <a:lnTo>
                    <a:pt x="747500" y="1224154"/>
                  </a:lnTo>
                  <a:lnTo>
                    <a:pt x="791614" y="1211781"/>
                  </a:lnTo>
                  <a:lnTo>
                    <a:pt x="834322" y="1196181"/>
                  </a:lnTo>
                  <a:lnTo>
                    <a:pt x="875490" y="1177492"/>
                  </a:lnTo>
                  <a:lnTo>
                    <a:pt x="914981" y="1155852"/>
                  </a:lnTo>
                  <a:lnTo>
                    <a:pt x="952661" y="1131399"/>
                  </a:lnTo>
                  <a:lnTo>
                    <a:pt x="988394" y="1104271"/>
                  </a:lnTo>
                  <a:lnTo>
                    <a:pt x="1022045" y="1074606"/>
                  </a:lnTo>
                  <a:lnTo>
                    <a:pt x="1053480" y="1042542"/>
                  </a:lnTo>
                  <a:lnTo>
                    <a:pt x="1082562" y="1008216"/>
                  </a:lnTo>
                  <a:lnTo>
                    <a:pt x="1109158" y="971766"/>
                  </a:lnTo>
                  <a:lnTo>
                    <a:pt x="1133130" y="933331"/>
                  </a:lnTo>
                  <a:lnTo>
                    <a:pt x="1154345" y="893048"/>
                  </a:lnTo>
                  <a:lnTo>
                    <a:pt x="1172667" y="851055"/>
                  </a:lnTo>
                  <a:lnTo>
                    <a:pt x="1187961" y="807490"/>
                  </a:lnTo>
                  <a:lnTo>
                    <a:pt x="1200092" y="762491"/>
                  </a:lnTo>
                  <a:lnTo>
                    <a:pt x="1208924" y="716196"/>
                  </a:lnTo>
                  <a:lnTo>
                    <a:pt x="1214322" y="668742"/>
                  </a:lnTo>
                  <a:lnTo>
                    <a:pt x="1216152" y="620268"/>
                  </a:lnTo>
                  <a:lnTo>
                    <a:pt x="1214322" y="571793"/>
                  </a:lnTo>
                  <a:lnTo>
                    <a:pt x="1208924" y="524339"/>
                  </a:lnTo>
                  <a:lnTo>
                    <a:pt x="1200092" y="478044"/>
                  </a:lnTo>
                  <a:lnTo>
                    <a:pt x="1187961" y="433045"/>
                  </a:lnTo>
                  <a:lnTo>
                    <a:pt x="1172667" y="389480"/>
                  </a:lnTo>
                  <a:lnTo>
                    <a:pt x="1154345" y="347487"/>
                  </a:lnTo>
                  <a:lnTo>
                    <a:pt x="1133130" y="307204"/>
                  </a:lnTo>
                  <a:lnTo>
                    <a:pt x="1109158" y="268769"/>
                  </a:lnTo>
                  <a:lnTo>
                    <a:pt x="1082562" y="232319"/>
                  </a:lnTo>
                  <a:lnTo>
                    <a:pt x="1053480" y="197993"/>
                  </a:lnTo>
                  <a:lnTo>
                    <a:pt x="1022045" y="165929"/>
                  </a:lnTo>
                  <a:lnTo>
                    <a:pt x="988394" y="136264"/>
                  </a:lnTo>
                  <a:lnTo>
                    <a:pt x="952661" y="109136"/>
                  </a:lnTo>
                  <a:lnTo>
                    <a:pt x="914981" y="84683"/>
                  </a:lnTo>
                  <a:lnTo>
                    <a:pt x="875490" y="63043"/>
                  </a:lnTo>
                  <a:lnTo>
                    <a:pt x="834322" y="44354"/>
                  </a:lnTo>
                  <a:lnTo>
                    <a:pt x="791614" y="28754"/>
                  </a:lnTo>
                  <a:lnTo>
                    <a:pt x="747500" y="16381"/>
                  </a:lnTo>
                  <a:lnTo>
                    <a:pt x="702116" y="7372"/>
                  </a:lnTo>
                  <a:lnTo>
                    <a:pt x="655596" y="1866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812535" y="2092451"/>
              <a:ext cx="1216660" cy="1240790"/>
            </a:xfrm>
            <a:custGeom>
              <a:avLst/>
              <a:gdLst/>
              <a:ahLst/>
              <a:cxnLst/>
              <a:rect l="l" t="t" r="r" b="b"/>
              <a:pathLst>
                <a:path w="1216659" h="1240789">
                  <a:moveTo>
                    <a:pt x="0" y="620268"/>
                  </a:moveTo>
                  <a:lnTo>
                    <a:pt x="1829" y="571793"/>
                  </a:lnTo>
                  <a:lnTo>
                    <a:pt x="7227" y="524339"/>
                  </a:lnTo>
                  <a:lnTo>
                    <a:pt x="16059" y="478044"/>
                  </a:lnTo>
                  <a:lnTo>
                    <a:pt x="28190" y="433045"/>
                  </a:lnTo>
                  <a:lnTo>
                    <a:pt x="43484" y="389480"/>
                  </a:lnTo>
                  <a:lnTo>
                    <a:pt x="61806" y="347487"/>
                  </a:lnTo>
                  <a:lnTo>
                    <a:pt x="83021" y="307204"/>
                  </a:lnTo>
                  <a:lnTo>
                    <a:pt x="106993" y="268769"/>
                  </a:lnTo>
                  <a:lnTo>
                    <a:pt x="133589" y="232319"/>
                  </a:lnTo>
                  <a:lnTo>
                    <a:pt x="162671" y="197993"/>
                  </a:lnTo>
                  <a:lnTo>
                    <a:pt x="194106" y="165929"/>
                  </a:lnTo>
                  <a:lnTo>
                    <a:pt x="227757" y="136264"/>
                  </a:lnTo>
                  <a:lnTo>
                    <a:pt x="263490" y="109136"/>
                  </a:lnTo>
                  <a:lnTo>
                    <a:pt x="301170" y="84683"/>
                  </a:lnTo>
                  <a:lnTo>
                    <a:pt x="340661" y="63043"/>
                  </a:lnTo>
                  <a:lnTo>
                    <a:pt x="381829" y="44354"/>
                  </a:lnTo>
                  <a:lnTo>
                    <a:pt x="424537" y="28754"/>
                  </a:lnTo>
                  <a:lnTo>
                    <a:pt x="468651" y="16381"/>
                  </a:lnTo>
                  <a:lnTo>
                    <a:pt x="514035" y="7372"/>
                  </a:lnTo>
                  <a:lnTo>
                    <a:pt x="560555" y="1866"/>
                  </a:lnTo>
                  <a:lnTo>
                    <a:pt x="608076" y="0"/>
                  </a:lnTo>
                  <a:lnTo>
                    <a:pt x="655596" y="1866"/>
                  </a:lnTo>
                  <a:lnTo>
                    <a:pt x="702116" y="7372"/>
                  </a:lnTo>
                  <a:lnTo>
                    <a:pt x="747500" y="16381"/>
                  </a:lnTo>
                  <a:lnTo>
                    <a:pt x="791614" y="28754"/>
                  </a:lnTo>
                  <a:lnTo>
                    <a:pt x="834322" y="44354"/>
                  </a:lnTo>
                  <a:lnTo>
                    <a:pt x="875490" y="63043"/>
                  </a:lnTo>
                  <a:lnTo>
                    <a:pt x="914981" y="84683"/>
                  </a:lnTo>
                  <a:lnTo>
                    <a:pt x="952661" y="109136"/>
                  </a:lnTo>
                  <a:lnTo>
                    <a:pt x="988394" y="136264"/>
                  </a:lnTo>
                  <a:lnTo>
                    <a:pt x="1022045" y="165929"/>
                  </a:lnTo>
                  <a:lnTo>
                    <a:pt x="1053480" y="197993"/>
                  </a:lnTo>
                  <a:lnTo>
                    <a:pt x="1082562" y="232319"/>
                  </a:lnTo>
                  <a:lnTo>
                    <a:pt x="1109158" y="268769"/>
                  </a:lnTo>
                  <a:lnTo>
                    <a:pt x="1133130" y="307204"/>
                  </a:lnTo>
                  <a:lnTo>
                    <a:pt x="1154345" y="347487"/>
                  </a:lnTo>
                  <a:lnTo>
                    <a:pt x="1172667" y="389480"/>
                  </a:lnTo>
                  <a:lnTo>
                    <a:pt x="1187961" y="433045"/>
                  </a:lnTo>
                  <a:lnTo>
                    <a:pt x="1200092" y="478044"/>
                  </a:lnTo>
                  <a:lnTo>
                    <a:pt x="1208924" y="524339"/>
                  </a:lnTo>
                  <a:lnTo>
                    <a:pt x="1214322" y="571793"/>
                  </a:lnTo>
                  <a:lnTo>
                    <a:pt x="1216152" y="620268"/>
                  </a:lnTo>
                  <a:lnTo>
                    <a:pt x="1214322" y="668742"/>
                  </a:lnTo>
                  <a:lnTo>
                    <a:pt x="1208924" y="716196"/>
                  </a:lnTo>
                  <a:lnTo>
                    <a:pt x="1200092" y="762491"/>
                  </a:lnTo>
                  <a:lnTo>
                    <a:pt x="1187961" y="807490"/>
                  </a:lnTo>
                  <a:lnTo>
                    <a:pt x="1172667" y="851055"/>
                  </a:lnTo>
                  <a:lnTo>
                    <a:pt x="1154345" y="893048"/>
                  </a:lnTo>
                  <a:lnTo>
                    <a:pt x="1133130" y="933331"/>
                  </a:lnTo>
                  <a:lnTo>
                    <a:pt x="1109158" y="971766"/>
                  </a:lnTo>
                  <a:lnTo>
                    <a:pt x="1082562" y="1008216"/>
                  </a:lnTo>
                  <a:lnTo>
                    <a:pt x="1053480" y="1042542"/>
                  </a:lnTo>
                  <a:lnTo>
                    <a:pt x="1022045" y="1074606"/>
                  </a:lnTo>
                  <a:lnTo>
                    <a:pt x="988394" y="1104271"/>
                  </a:lnTo>
                  <a:lnTo>
                    <a:pt x="952661" y="1131399"/>
                  </a:lnTo>
                  <a:lnTo>
                    <a:pt x="914981" y="1155852"/>
                  </a:lnTo>
                  <a:lnTo>
                    <a:pt x="875490" y="1177492"/>
                  </a:lnTo>
                  <a:lnTo>
                    <a:pt x="834322" y="1196181"/>
                  </a:lnTo>
                  <a:lnTo>
                    <a:pt x="791614" y="1211781"/>
                  </a:lnTo>
                  <a:lnTo>
                    <a:pt x="747500" y="1224154"/>
                  </a:lnTo>
                  <a:lnTo>
                    <a:pt x="702116" y="1233163"/>
                  </a:lnTo>
                  <a:lnTo>
                    <a:pt x="655596" y="1238669"/>
                  </a:lnTo>
                  <a:lnTo>
                    <a:pt x="608076" y="1240536"/>
                  </a:lnTo>
                  <a:lnTo>
                    <a:pt x="560555" y="1238669"/>
                  </a:lnTo>
                  <a:lnTo>
                    <a:pt x="514035" y="1233163"/>
                  </a:lnTo>
                  <a:lnTo>
                    <a:pt x="468651" y="1224154"/>
                  </a:lnTo>
                  <a:lnTo>
                    <a:pt x="424537" y="1211781"/>
                  </a:lnTo>
                  <a:lnTo>
                    <a:pt x="381829" y="1196181"/>
                  </a:lnTo>
                  <a:lnTo>
                    <a:pt x="340661" y="1177492"/>
                  </a:lnTo>
                  <a:lnTo>
                    <a:pt x="301170" y="1155852"/>
                  </a:lnTo>
                  <a:lnTo>
                    <a:pt x="263490" y="1131399"/>
                  </a:lnTo>
                  <a:lnTo>
                    <a:pt x="227757" y="1104271"/>
                  </a:lnTo>
                  <a:lnTo>
                    <a:pt x="194106" y="1074606"/>
                  </a:lnTo>
                  <a:lnTo>
                    <a:pt x="162671" y="1042542"/>
                  </a:lnTo>
                  <a:lnTo>
                    <a:pt x="133589" y="1008216"/>
                  </a:lnTo>
                  <a:lnTo>
                    <a:pt x="106993" y="971766"/>
                  </a:lnTo>
                  <a:lnTo>
                    <a:pt x="83021" y="933331"/>
                  </a:lnTo>
                  <a:lnTo>
                    <a:pt x="61806" y="893048"/>
                  </a:lnTo>
                  <a:lnTo>
                    <a:pt x="43484" y="851055"/>
                  </a:lnTo>
                  <a:lnTo>
                    <a:pt x="28190" y="807490"/>
                  </a:lnTo>
                  <a:lnTo>
                    <a:pt x="16059" y="762491"/>
                  </a:lnTo>
                  <a:lnTo>
                    <a:pt x="7227" y="716196"/>
                  </a:lnTo>
                  <a:lnTo>
                    <a:pt x="1829" y="668742"/>
                  </a:lnTo>
                  <a:lnTo>
                    <a:pt x="0" y="620268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993891" y="2292095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" name="object 136"/>
          <p:cNvSpPr txBox="1"/>
          <p:nvPr/>
        </p:nvSpPr>
        <p:spPr>
          <a:xfrm>
            <a:off x="6093101" y="2439596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37" name="object 13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1355" y="4683252"/>
            <a:ext cx="486156" cy="359663"/>
          </a:xfrm>
          <a:prstGeom prst="rect">
            <a:avLst/>
          </a:prstGeom>
        </p:spPr>
      </p:pic>
      <p:grpSp>
        <p:nvGrpSpPr>
          <p:cNvPr id="139" name="object 139"/>
          <p:cNvGrpSpPr/>
          <p:nvPr/>
        </p:nvGrpSpPr>
        <p:grpSpPr>
          <a:xfrm>
            <a:off x="77761" y="1767292"/>
            <a:ext cx="8985946" cy="10544126"/>
            <a:chOff x="124525" y="1767839"/>
            <a:chExt cx="8985946" cy="10544126"/>
          </a:xfrm>
        </p:grpSpPr>
        <p:pic>
          <p:nvPicPr>
            <p:cNvPr id="140" name="object 1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24955" y="10532376"/>
              <a:ext cx="359651" cy="359651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321552" y="11925299"/>
              <a:ext cx="359651" cy="359663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08476" y="10506456"/>
              <a:ext cx="486155" cy="359663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07265" y="11866958"/>
              <a:ext cx="359663" cy="445007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7095" y="9150096"/>
              <a:ext cx="457199" cy="455675"/>
            </a:xfrm>
            <a:prstGeom prst="rect">
              <a:avLst/>
            </a:prstGeom>
          </p:spPr>
        </p:pic>
        <p:pic>
          <p:nvPicPr>
            <p:cNvPr id="147" name="object 147" descr="See the source image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974848" y="9729216"/>
              <a:ext cx="359651" cy="359663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43100" y="8453627"/>
              <a:ext cx="359663" cy="361187"/>
            </a:xfrm>
            <a:prstGeom prst="rect">
              <a:avLst/>
            </a:prstGeom>
          </p:spPr>
        </p:pic>
        <p:pic>
          <p:nvPicPr>
            <p:cNvPr id="149" name="object 1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991100" y="9739883"/>
              <a:ext cx="388620" cy="359663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258055" y="8467344"/>
              <a:ext cx="571499" cy="361188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67825" y="6185719"/>
              <a:ext cx="359664" cy="359664"/>
            </a:xfrm>
            <a:prstGeom prst="rect">
              <a:avLst/>
            </a:prstGeom>
          </p:spPr>
        </p:pic>
        <p:pic>
          <p:nvPicPr>
            <p:cNvPr id="154" name="object 1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27976" y="7491983"/>
              <a:ext cx="580643" cy="582167"/>
            </a:xfrm>
            <a:prstGeom prst="rect">
              <a:avLst/>
            </a:prstGeom>
          </p:spPr>
        </p:pic>
        <p:pic>
          <p:nvPicPr>
            <p:cNvPr id="157" name="object 157" descr="See the source image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02863" y="6178295"/>
              <a:ext cx="487667" cy="507491"/>
            </a:xfrm>
            <a:prstGeom prst="rect">
              <a:avLst/>
            </a:prstGeom>
          </p:spPr>
        </p:pic>
        <p:pic>
          <p:nvPicPr>
            <p:cNvPr id="159" name="object 1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83919" y="7307580"/>
              <a:ext cx="361188" cy="359663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712464" y="5340096"/>
              <a:ext cx="806195" cy="359663"/>
            </a:xfrm>
            <a:prstGeom prst="rect">
              <a:avLst/>
            </a:prstGeom>
          </p:spPr>
        </p:pic>
        <p:pic>
          <p:nvPicPr>
            <p:cNvPr id="161" name="object 161" descr="See the source image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383279" y="4046219"/>
              <a:ext cx="438911" cy="438911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755380" y="4669535"/>
              <a:ext cx="355091" cy="449579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51747" y="2432305"/>
              <a:ext cx="359663" cy="361186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79035" y="1767839"/>
              <a:ext cx="582167" cy="582167"/>
            </a:xfrm>
            <a:prstGeom prst="rect">
              <a:avLst/>
            </a:prstGeom>
          </p:spPr>
        </p:pic>
        <p:pic>
          <p:nvPicPr>
            <p:cNvPr id="165" name="object 1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4525" y="2340381"/>
              <a:ext cx="709441" cy="709434"/>
            </a:xfrm>
            <a:prstGeom prst="rect">
              <a:avLst/>
            </a:prstGeom>
          </p:spPr>
        </p:pic>
      </p:grpSp>
      <p:sp>
        <p:nvSpPr>
          <p:cNvPr id="166" name="TextBox 165">
            <a:extLst>
              <a:ext uri="{FF2B5EF4-FFF2-40B4-BE49-F238E27FC236}">
                <a16:creationId xmlns:a16="http://schemas.microsoft.com/office/drawing/2014/main" id="{48D2247D-7E0C-41FA-8DC6-6A6B89699DE7}"/>
              </a:ext>
            </a:extLst>
          </p:cNvPr>
          <p:cNvSpPr txBox="1"/>
          <p:nvPr/>
        </p:nvSpPr>
        <p:spPr>
          <a:xfrm>
            <a:off x="2795017" y="10913549"/>
            <a:ext cx="3185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A86AB8C-9175-4755-9052-5CAAB5D9F6C2}"/>
              </a:ext>
            </a:extLst>
          </p:cNvPr>
          <p:cNvSpPr txBox="1"/>
          <p:nvPr/>
        </p:nvSpPr>
        <p:spPr>
          <a:xfrm>
            <a:off x="2675592" y="11116686"/>
            <a:ext cx="437983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F402BF1A-6620-4F3E-9AC8-15FF4D800497}"/>
              </a:ext>
            </a:extLst>
          </p:cNvPr>
          <p:cNvSpPr/>
          <p:nvPr/>
        </p:nvSpPr>
        <p:spPr>
          <a:xfrm>
            <a:off x="2974847" y="11366485"/>
            <a:ext cx="244347" cy="53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C486441-CEFE-4CE7-A8D8-7F4D2B62BC90}"/>
              </a:ext>
            </a:extLst>
          </p:cNvPr>
          <p:cNvSpPr/>
          <p:nvPr/>
        </p:nvSpPr>
        <p:spPr>
          <a:xfrm>
            <a:off x="2528899" y="11366485"/>
            <a:ext cx="244347" cy="53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BEEAD04-F29C-4F0B-906D-11F5DDAC1860}"/>
              </a:ext>
            </a:extLst>
          </p:cNvPr>
          <p:cNvSpPr/>
          <p:nvPr/>
        </p:nvSpPr>
        <p:spPr>
          <a:xfrm>
            <a:off x="7006139" y="8683267"/>
            <a:ext cx="452103" cy="2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5555AE2-A469-4FB5-B0C7-CAF5787FDFEB}"/>
              </a:ext>
            </a:extLst>
          </p:cNvPr>
          <p:cNvSpPr/>
          <p:nvPr/>
        </p:nvSpPr>
        <p:spPr>
          <a:xfrm>
            <a:off x="6997150" y="8961749"/>
            <a:ext cx="452103" cy="150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52365031-7669-4190-922A-9558A58474DF}"/>
              </a:ext>
            </a:extLst>
          </p:cNvPr>
          <p:cNvSpPr/>
          <p:nvPr/>
        </p:nvSpPr>
        <p:spPr>
          <a:xfrm>
            <a:off x="6208533" y="9533412"/>
            <a:ext cx="452103" cy="2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517D7BB7-6CFD-4C58-9246-A2A5EAC8EE7F}"/>
              </a:ext>
            </a:extLst>
          </p:cNvPr>
          <p:cNvSpPr/>
          <p:nvPr/>
        </p:nvSpPr>
        <p:spPr>
          <a:xfrm>
            <a:off x="6217365" y="9353467"/>
            <a:ext cx="452103" cy="150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9E0E4C4E-77AF-4D25-A86D-EBF1BC04D1D0}"/>
              </a:ext>
            </a:extLst>
          </p:cNvPr>
          <p:cNvSpPr/>
          <p:nvPr/>
        </p:nvSpPr>
        <p:spPr>
          <a:xfrm>
            <a:off x="5993891" y="6502803"/>
            <a:ext cx="452103" cy="2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AF2EFE4E-1D7C-4A0A-AF07-3713A75338CD}"/>
              </a:ext>
            </a:extLst>
          </p:cNvPr>
          <p:cNvSpPr/>
          <p:nvPr/>
        </p:nvSpPr>
        <p:spPr>
          <a:xfrm>
            <a:off x="4836578" y="7360997"/>
            <a:ext cx="452103" cy="2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5F2CADE9-5EB2-41B7-B26A-AE6D51C62DA0}"/>
              </a:ext>
            </a:extLst>
          </p:cNvPr>
          <p:cNvSpPr/>
          <p:nvPr/>
        </p:nvSpPr>
        <p:spPr>
          <a:xfrm>
            <a:off x="6010974" y="6801060"/>
            <a:ext cx="452103" cy="150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6BF9EA77-39C0-463F-9F19-AEDC41577CB7}"/>
              </a:ext>
            </a:extLst>
          </p:cNvPr>
          <p:cNvSpPr/>
          <p:nvPr/>
        </p:nvSpPr>
        <p:spPr>
          <a:xfrm>
            <a:off x="4820446" y="7173551"/>
            <a:ext cx="452103" cy="150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2399C7D5-4CEC-4B7A-B639-6FA48C9B6BAE}"/>
              </a:ext>
            </a:extLst>
          </p:cNvPr>
          <p:cNvSpPr/>
          <p:nvPr/>
        </p:nvSpPr>
        <p:spPr>
          <a:xfrm>
            <a:off x="3979705" y="6788142"/>
            <a:ext cx="452103" cy="150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object 79">
            <a:extLst>
              <a:ext uri="{FF2B5EF4-FFF2-40B4-BE49-F238E27FC236}">
                <a16:creationId xmlns:a16="http://schemas.microsoft.com/office/drawing/2014/main" id="{954AEE17-A090-41AD-A220-AB764E3B2980}"/>
              </a:ext>
            </a:extLst>
          </p:cNvPr>
          <p:cNvSpPr txBox="1"/>
          <p:nvPr/>
        </p:nvSpPr>
        <p:spPr>
          <a:xfrm>
            <a:off x="2837089" y="7519407"/>
            <a:ext cx="113728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dirty="0">
                <a:latin typeface="Calibri"/>
                <a:cs typeface="Calibri"/>
              </a:rPr>
              <a:t>WW1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lang="en-GB" sz="1000" dirty="0">
                <a:latin typeface="Calibri"/>
                <a:cs typeface="Calibri"/>
              </a:rPr>
              <a:t>Why did WW1 advance Medicine? </a:t>
            </a:r>
          </a:p>
        </p:txBody>
      </p:sp>
      <p:pic>
        <p:nvPicPr>
          <p:cNvPr id="181" name="object 137">
            <a:extLst>
              <a:ext uri="{FF2B5EF4-FFF2-40B4-BE49-F238E27FC236}">
                <a16:creationId xmlns:a16="http://schemas.microsoft.com/office/drawing/2014/main" id="{58D4984B-1183-41B7-B6C2-3E4F28B8AFAF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241902" y="3246783"/>
            <a:ext cx="486156" cy="3596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1D49A6-F960-4339-9EE6-9A5A6A31DA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F132A9-C489-4D1E-AEB5-ABF572EA6481}">
  <ds:schemaRefs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423c4b8b-f4a7-4eab-b7d3-cb2ebf996f3c"/>
    <ds:schemaRef ds:uri="0aba31ba-e239-4783-a95a-451dd5287272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D53A7E6-8176-4E35-A7F7-7558C2C3F1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223</Words>
  <Application>Microsoft Office PowerPoint</Application>
  <PresentationFormat>A3 Paper (297x420 mm)</PresentationFormat>
  <Paragraphs>48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History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L Treen</cp:lastModifiedBy>
  <cp:revision>3</cp:revision>
  <dcterms:created xsi:type="dcterms:W3CDTF">2026-06-24T13:41:09Z</dcterms:created>
  <dcterms:modified xsi:type="dcterms:W3CDTF">2026-07-06T10:35:45Z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2023-01-24T00:00:00Z</vt:filetime>
  </property>
  <property fmtid="{D5CDD505-2E9C-101B-9397-08002B2CF9AE}" pid="4" name="Creator">
    <vt:lpwstr>Acrobat PDFMaker 22 for PowerPoint</vt:lpwstr>
  </property>
  <property fmtid="{D5CDD505-2E9C-101B-9397-08002B2CF9AE}" pid="5" name="LastSaved">
    <vt:filetime>2026-06-24T00:00:00Z</vt:filetime>
  </property>
  <property fmtid="{D5CDD505-2E9C-101B-9397-08002B2CF9AE}" pid="6" name="Producer">
    <vt:lpwstr>Adobe PDF Library 22.3.86</vt:lpwstr>
  </property>
  <property fmtid="{D5CDD505-2E9C-101B-9397-08002B2CF9AE}" pid="7" name="ContentTypeId">
    <vt:lpwstr>0x010100D8A947F3F0E26E4989F8ECE68BAE6983</vt:lpwstr>
  </property>
</Properties>
</file>