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sldIdLst>
    <p:sldId id="256" r:id="rId5"/>
  </p:sldIdLst>
  <p:sldSz cx="9601200" cy="12801600" type="A3"/>
  <p:notesSz cx="9601200" cy="128016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2C6E773-570E-4D9A-9DA7-F045C7340446}" v="10" dt="2026-08-27T14:19:30.098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764" y="-241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20090" y="3968496"/>
            <a:ext cx="8161020" cy="268833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8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440180" y="7168896"/>
            <a:ext cx="6720840" cy="3200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80060" y="2944368"/>
            <a:ext cx="4176522" cy="84490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944618" y="2944368"/>
            <a:ext cx="4176522" cy="84490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33891" y="2117337"/>
            <a:ext cx="8769911" cy="9603677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0" y="7632"/>
            <a:ext cx="9601200" cy="141732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861964" y="46250"/>
            <a:ext cx="5567680" cy="756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8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80060" y="2944368"/>
            <a:ext cx="8641080" cy="84490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264408" y="11905488"/>
            <a:ext cx="3072384" cy="6400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80060" y="11905488"/>
            <a:ext cx="2208276" cy="6400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912864" y="11905488"/>
            <a:ext cx="2208276" cy="6400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3861964" y="46250"/>
            <a:ext cx="556768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Health</a:t>
            </a:r>
            <a:r>
              <a:rPr spc="-80" dirty="0"/>
              <a:t> </a:t>
            </a:r>
            <a:r>
              <a:rPr dirty="0"/>
              <a:t>and</a:t>
            </a:r>
            <a:r>
              <a:rPr spc="-75" dirty="0"/>
              <a:t> </a:t>
            </a:r>
            <a:r>
              <a:rPr dirty="0"/>
              <a:t>Social</a:t>
            </a:r>
            <a:r>
              <a:rPr spc="-95" dirty="0"/>
              <a:t> </a:t>
            </a:r>
            <a:r>
              <a:rPr spc="-20" dirty="0"/>
              <a:t>Care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105548" y="791487"/>
            <a:ext cx="308038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Key</a:t>
            </a:r>
            <a:r>
              <a:rPr sz="3200" spc="-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Stages</a:t>
            </a:r>
            <a:r>
              <a:rPr sz="3200" spc="-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4</a:t>
            </a:r>
            <a:r>
              <a:rPr sz="3200" spc="-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32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50" dirty="0">
                <a:solidFill>
                  <a:srgbClr val="FFFFFF"/>
                </a:solidFill>
                <a:latin typeface="Calibri"/>
                <a:cs typeface="Calibri"/>
              </a:rPr>
              <a:t>5</a:t>
            </a:r>
            <a:endParaRPr sz="32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8112252" y="10925556"/>
            <a:ext cx="1216660" cy="1240790"/>
            <a:chOff x="8112252" y="10925556"/>
            <a:chExt cx="1216660" cy="1240790"/>
          </a:xfrm>
        </p:grpSpPr>
        <p:sp>
          <p:nvSpPr>
            <p:cNvPr id="5" name="object 5"/>
            <p:cNvSpPr/>
            <p:nvPr/>
          </p:nvSpPr>
          <p:spPr>
            <a:xfrm>
              <a:off x="8112252" y="10925556"/>
              <a:ext cx="1216660" cy="1240790"/>
            </a:xfrm>
            <a:custGeom>
              <a:avLst/>
              <a:gdLst/>
              <a:ahLst/>
              <a:cxnLst/>
              <a:rect l="l" t="t" r="r" b="b"/>
              <a:pathLst>
                <a:path w="1216659" h="1240790">
                  <a:moveTo>
                    <a:pt x="608076" y="0"/>
                  </a:moveTo>
                  <a:lnTo>
                    <a:pt x="560555" y="1866"/>
                  </a:lnTo>
                  <a:lnTo>
                    <a:pt x="514035" y="7372"/>
                  </a:lnTo>
                  <a:lnTo>
                    <a:pt x="468651" y="16381"/>
                  </a:lnTo>
                  <a:lnTo>
                    <a:pt x="424537" y="28754"/>
                  </a:lnTo>
                  <a:lnTo>
                    <a:pt x="381829" y="44354"/>
                  </a:lnTo>
                  <a:lnTo>
                    <a:pt x="340661" y="63043"/>
                  </a:lnTo>
                  <a:lnTo>
                    <a:pt x="301170" y="84683"/>
                  </a:lnTo>
                  <a:lnTo>
                    <a:pt x="263490" y="109136"/>
                  </a:lnTo>
                  <a:lnTo>
                    <a:pt x="227757" y="136264"/>
                  </a:lnTo>
                  <a:lnTo>
                    <a:pt x="194106" y="165929"/>
                  </a:lnTo>
                  <a:lnTo>
                    <a:pt x="162671" y="197993"/>
                  </a:lnTo>
                  <a:lnTo>
                    <a:pt x="133589" y="232319"/>
                  </a:lnTo>
                  <a:lnTo>
                    <a:pt x="106993" y="268769"/>
                  </a:lnTo>
                  <a:lnTo>
                    <a:pt x="83021" y="307204"/>
                  </a:lnTo>
                  <a:lnTo>
                    <a:pt x="61806" y="347487"/>
                  </a:lnTo>
                  <a:lnTo>
                    <a:pt x="43484" y="389480"/>
                  </a:lnTo>
                  <a:lnTo>
                    <a:pt x="28190" y="433045"/>
                  </a:lnTo>
                  <a:lnTo>
                    <a:pt x="16059" y="478044"/>
                  </a:lnTo>
                  <a:lnTo>
                    <a:pt x="7227" y="524339"/>
                  </a:lnTo>
                  <a:lnTo>
                    <a:pt x="1829" y="571793"/>
                  </a:lnTo>
                  <a:lnTo>
                    <a:pt x="0" y="620268"/>
                  </a:lnTo>
                  <a:lnTo>
                    <a:pt x="1829" y="668742"/>
                  </a:lnTo>
                  <a:lnTo>
                    <a:pt x="7227" y="716196"/>
                  </a:lnTo>
                  <a:lnTo>
                    <a:pt x="16059" y="762491"/>
                  </a:lnTo>
                  <a:lnTo>
                    <a:pt x="28190" y="807490"/>
                  </a:lnTo>
                  <a:lnTo>
                    <a:pt x="43484" y="851055"/>
                  </a:lnTo>
                  <a:lnTo>
                    <a:pt x="61806" y="893048"/>
                  </a:lnTo>
                  <a:lnTo>
                    <a:pt x="83021" y="933331"/>
                  </a:lnTo>
                  <a:lnTo>
                    <a:pt x="106993" y="971766"/>
                  </a:lnTo>
                  <a:lnTo>
                    <a:pt x="133589" y="1008216"/>
                  </a:lnTo>
                  <a:lnTo>
                    <a:pt x="162671" y="1042542"/>
                  </a:lnTo>
                  <a:lnTo>
                    <a:pt x="194106" y="1074606"/>
                  </a:lnTo>
                  <a:lnTo>
                    <a:pt x="227757" y="1104271"/>
                  </a:lnTo>
                  <a:lnTo>
                    <a:pt x="263490" y="1131399"/>
                  </a:lnTo>
                  <a:lnTo>
                    <a:pt x="301170" y="1155852"/>
                  </a:lnTo>
                  <a:lnTo>
                    <a:pt x="340661" y="1177492"/>
                  </a:lnTo>
                  <a:lnTo>
                    <a:pt x="381829" y="1196181"/>
                  </a:lnTo>
                  <a:lnTo>
                    <a:pt x="424537" y="1211781"/>
                  </a:lnTo>
                  <a:lnTo>
                    <a:pt x="468651" y="1224154"/>
                  </a:lnTo>
                  <a:lnTo>
                    <a:pt x="514035" y="1233163"/>
                  </a:lnTo>
                  <a:lnTo>
                    <a:pt x="560555" y="1238669"/>
                  </a:lnTo>
                  <a:lnTo>
                    <a:pt x="608076" y="1240536"/>
                  </a:lnTo>
                  <a:lnTo>
                    <a:pt x="655596" y="1238669"/>
                  </a:lnTo>
                  <a:lnTo>
                    <a:pt x="702116" y="1233163"/>
                  </a:lnTo>
                  <a:lnTo>
                    <a:pt x="747500" y="1224154"/>
                  </a:lnTo>
                  <a:lnTo>
                    <a:pt x="791614" y="1211781"/>
                  </a:lnTo>
                  <a:lnTo>
                    <a:pt x="834322" y="1196181"/>
                  </a:lnTo>
                  <a:lnTo>
                    <a:pt x="875490" y="1177492"/>
                  </a:lnTo>
                  <a:lnTo>
                    <a:pt x="914981" y="1155852"/>
                  </a:lnTo>
                  <a:lnTo>
                    <a:pt x="952661" y="1131399"/>
                  </a:lnTo>
                  <a:lnTo>
                    <a:pt x="988394" y="1104271"/>
                  </a:lnTo>
                  <a:lnTo>
                    <a:pt x="1022045" y="1074606"/>
                  </a:lnTo>
                  <a:lnTo>
                    <a:pt x="1053480" y="1042542"/>
                  </a:lnTo>
                  <a:lnTo>
                    <a:pt x="1082562" y="1008216"/>
                  </a:lnTo>
                  <a:lnTo>
                    <a:pt x="1109158" y="971766"/>
                  </a:lnTo>
                  <a:lnTo>
                    <a:pt x="1133130" y="933331"/>
                  </a:lnTo>
                  <a:lnTo>
                    <a:pt x="1154345" y="893048"/>
                  </a:lnTo>
                  <a:lnTo>
                    <a:pt x="1172667" y="851055"/>
                  </a:lnTo>
                  <a:lnTo>
                    <a:pt x="1187961" y="807490"/>
                  </a:lnTo>
                  <a:lnTo>
                    <a:pt x="1200092" y="762491"/>
                  </a:lnTo>
                  <a:lnTo>
                    <a:pt x="1208924" y="716196"/>
                  </a:lnTo>
                  <a:lnTo>
                    <a:pt x="1214322" y="668742"/>
                  </a:lnTo>
                  <a:lnTo>
                    <a:pt x="1216152" y="620268"/>
                  </a:lnTo>
                  <a:lnTo>
                    <a:pt x="1214322" y="571793"/>
                  </a:lnTo>
                  <a:lnTo>
                    <a:pt x="1208924" y="524339"/>
                  </a:lnTo>
                  <a:lnTo>
                    <a:pt x="1200092" y="478044"/>
                  </a:lnTo>
                  <a:lnTo>
                    <a:pt x="1187961" y="433045"/>
                  </a:lnTo>
                  <a:lnTo>
                    <a:pt x="1172667" y="389480"/>
                  </a:lnTo>
                  <a:lnTo>
                    <a:pt x="1154345" y="347487"/>
                  </a:lnTo>
                  <a:lnTo>
                    <a:pt x="1133130" y="307204"/>
                  </a:lnTo>
                  <a:lnTo>
                    <a:pt x="1109158" y="268769"/>
                  </a:lnTo>
                  <a:lnTo>
                    <a:pt x="1082562" y="232319"/>
                  </a:lnTo>
                  <a:lnTo>
                    <a:pt x="1053480" y="197993"/>
                  </a:lnTo>
                  <a:lnTo>
                    <a:pt x="1022045" y="165929"/>
                  </a:lnTo>
                  <a:lnTo>
                    <a:pt x="988394" y="136264"/>
                  </a:lnTo>
                  <a:lnTo>
                    <a:pt x="952661" y="109136"/>
                  </a:lnTo>
                  <a:lnTo>
                    <a:pt x="914981" y="84683"/>
                  </a:lnTo>
                  <a:lnTo>
                    <a:pt x="875490" y="63043"/>
                  </a:lnTo>
                  <a:lnTo>
                    <a:pt x="834322" y="44354"/>
                  </a:lnTo>
                  <a:lnTo>
                    <a:pt x="791614" y="28754"/>
                  </a:lnTo>
                  <a:lnTo>
                    <a:pt x="747500" y="16381"/>
                  </a:lnTo>
                  <a:lnTo>
                    <a:pt x="702116" y="7372"/>
                  </a:lnTo>
                  <a:lnTo>
                    <a:pt x="655596" y="1866"/>
                  </a:lnTo>
                  <a:lnTo>
                    <a:pt x="608076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293608" y="11125200"/>
              <a:ext cx="841375" cy="859790"/>
            </a:xfrm>
            <a:custGeom>
              <a:avLst/>
              <a:gdLst/>
              <a:ahLst/>
              <a:cxnLst/>
              <a:rect l="l" t="t" r="r" b="b"/>
              <a:pathLst>
                <a:path w="841375" h="859790">
                  <a:moveTo>
                    <a:pt x="420623" y="0"/>
                  </a:moveTo>
                  <a:lnTo>
                    <a:pt x="374791" y="2521"/>
                  </a:lnTo>
                  <a:lnTo>
                    <a:pt x="330389" y="9912"/>
                  </a:lnTo>
                  <a:lnTo>
                    <a:pt x="287672" y="21910"/>
                  </a:lnTo>
                  <a:lnTo>
                    <a:pt x="246899" y="38252"/>
                  </a:lnTo>
                  <a:lnTo>
                    <a:pt x="208325" y="58676"/>
                  </a:lnTo>
                  <a:lnTo>
                    <a:pt x="172207" y="82921"/>
                  </a:lnTo>
                  <a:lnTo>
                    <a:pt x="138801" y="110724"/>
                  </a:lnTo>
                  <a:lnTo>
                    <a:pt x="108365" y="141822"/>
                  </a:lnTo>
                  <a:lnTo>
                    <a:pt x="81154" y="175954"/>
                  </a:lnTo>
                  <a:lnTo>
                    <a:pt x="57426" y="212857"/>
                  </a:lnTo>
                  <a:lnTo>
                    <a:pt x="37437" y="252270"/>
                  </a:lnTo>
                  <a:lnTo>
                    <a:pt x="21443" y="293929"/>
                  </a:lnTo>
                  <a:lnTo>
                    <a:pt x="9701" y="337573"/>
                  </a:lnTo>
                  <a:lnTo>
                    <a:pt x="2468" y="382940"/>
                  </a:lnTo>
                  <a:lnTo>
                    <a:pt x="0" y="429768"/>
                  </a:lnTo>
                  <a:lnTo>
                    <a:pt x="2468" y="476595"/>
                  </a:lnTo>
                  <a:lnTo>
                    <a:pt x="9701" y="521962"/>
                  </a:lnTo>
                  <a:lnTo>
                    <a:pt x="21443" y="565606"/>
                  </a:lnTo>
                  <a:lnTo>
                    <a:pt x="37437" y="607265"/>
                  </a:lnTo>
                  <a:lnTo>
                    <a:pt x="57426" y="646678"/>
                  </a:lnTo>
                  <a:lnTo>
                    <a:pt x="81154" y="683581"/>
                  </a:lnTo>
                  <a:lnTo>
                    <a:pt x="108365" y="717713"/>
                  </a:lnTo>
                  <a:lnTo>
                    <a:pt x="138801" y="748811"/>
                  </a:lnTo>
                  <a:lnTo>
                    <a:pt x="172207" y="776614"/>
                  </a:lnTo>
                  <a:lnTo>
                    <a:pt x="208325" y="800859"/>
                  </a:lnTo>
                  <a:lnTo>
                    <a:pt x="246899" y="821283"/>
                  </a:lnTo>
                  <a:lnTo>
                    <a:pt x="287672" y="837625"/>
                  </a:lnTo>
                  <a:lnTo>
                    <a:pt x="330389" y="849623"/>
                  </a:lnTo>
                  <a:lnTo>
                    <a:pt x="374791" y="857014"/>
                  </a:lnTo>
                  <a:lnTo>
                    <a:pt x="420623" y="859536"/>
                  </a:lnTo>
                  <a:lnTo>
                    <a:pt x="466456" y="857014"/>
                  </a:lnTo>
                  <a:lnTo>
                    <a:pt x="510858" y="849623"/>
                  </a:lnTo>
                  <a:lnTo>
                    <a:pt x="553575" y="837625"/>
                  </a:lnTo>
                  <a:lnTo>
                    <a:pt x="594348" y="821283"/>
                  </a:lnTo>
                  <a:lnTo>
                    <a:pt x="632922" y="800859"/>
                  </a:lnTo>
                  <a:lnTo>
                    <a:pt x="669040" y="776614"/>
                  </a:lnTo>
                  <a:lnTo>
                    <a:pt x="702446" y="748811"/>
                  </a:lnTo>
                  <a:lnTo>
                    <a:pt x="732882" y="717713"/>
                  </a:lnTo>
                  <a:lnTo>
                    <a:pt x="760093" y="683581"/>
                  </a:lnTo>
                  <a:lnTo>
                    <a:pt x="783821" y="646678"/>
                  </a:lnTo>
                  <a:lnTo>
                    <a:pt x="803810" y="607265"/>
                  </a:lnTo>
                  <a:lnTo>
                    <a:pt x="819804" y="565606"/>
                  </a:lnTo>
                  <a:lnTo>
                    <a:pt x="831546" y="521962"/>
                  </a:lnTo>
                  <a:lnTo>
                    <a:pt x="838779" y="476595"/>
                  </a:lnTo>
                  <a:lnTo>
                    <a:pt x="841247" y="429768"/>
                  </a:lnTo>
                  <a:lnTo>
                    <a:pt x="838779" y="382940"/>
                  </a:lnTo>
                  <a:lnTo>
                    <a:pt x="831546" y="337573"/>
                  </a:lnTo>
                  <a:lnTo>
                    <a:pt x="819804" y="293929"/>
                  </a:lnTo>
                  <a:lnTo>
                    <a:pt x="803810" y="252270"/>
                  </a:lnTo>
                  <a:lnTo>
                    <a:pt x="783821" y="212857"/>
                  </a:lnTo>
                  <a:lnTo>
                    <a:pt x="760093" y="175954"/>
                  </a:lnTo>
                  <a:lnTo>
                    <a:pt x="732882" y="141822"/>
                  </a:lnTo>
                  <a:lnTo>
                    <a:pt x="702446" y="110724"/>
                  </a:lnTo>
                  <a:lnTo>
                    <a:pt x="669040" y="82921"/>
                  </a:lnTo>
                  <a:lnTo>
                    <a:pt x="632922" y="58676"/>
                  </a:lnTo>
                  <a:lnTo>
                    <a:pt x="594348" y="38252"/>
                  </a:lnTo>
                  <a:lnTo>
                    <a:pt x="553575" y="21910"/>
                  </a:lnTo>
                  <a:lnTo>
                    <a:pt x="510858" y="9912"/>
                  </a:lnTo>
                  <a:lnTo>
                    <a:pt x="466456" y="2521"/>
                  </a:lnTo>
                  <a:lnTo>
                    <a:pt x="42062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8392736" y="11406817"/>
            <a:ext cx="64198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20" dirty="0">
                <a:latin typeface="Calibri"/>
                <a:cs typeface="Calibri"/>
              </a:rPr>
              <a:t>Year</a:t>
            </a:r>
            <a:r>
              <a:rPr sz="1600" b="1" spc="-60" dirty="0">
                <a:latin typeface="Calibri"/>
                <a:cs typeface="Calibri"/>
              </a:rPr>
              <a:t> </a:t>
            </a:r>
            <a:r>
              <a:rPr sz="1600" b="1" spc="-25" dirty="0">
                <a:latin typeface="Calibri"/>
                <a:cs typeface="Calibri"/>
              </a:rPr>
              <a:t>10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4367784" y="8645652"/>
            <a:ext cx="1214755" cy="1242060"/>
            <a:chOff x="4367784" y="8645652"/>
            <a:chExt cx="1214755" cy="1242060"/>
          </a:xfrm>
        </p:grpSpPr>
        <p:sp>
          <p:nvSpPr>
            <p:cNvPr id="9" name="object 9"/>
            <p:cNvSpPr/>
            <p:nvPr/>
          </p:nvSpPr>
          <p:spPr>
            <a:xfrm>
              <a:off x="4367784" y="8645652"/>
              <a:ext cx="1214755" cy="1242060"/>
            </a:xfrm>
            <a:custGeom>
              <a:avLst/>
              <a:gdLst/>
              <a:ahLst/>
              <a:cxnLst/>
              <a:rect l="l" t="t" r="r" b="b"/>
              <a:pathLst>
                <a:path w="1214754" h="1242059">
                  <a:moveTo>
                    <a:pt x="607314" y="0"/>
                  </a:moveTo>
                  <a:lnTo>
                    <a:pt x="559853" y="1868"/>
                  </a:lnTo>
                  <a:lnTo>
                    <a:pt x="513391" y="7381"/>
                  </a:lnTo>
                  <a:lnTo>
                    <a:pt x="468063" y="16401"/>
                  </a:lnTo>
                  <a:lnTo>
                    <a:pt x="424004" y="28790"/>
                  </a:lnTo>
                  <a:lnTo>
                    <a:pt x="381349" y="44409"/>
                  </a:lnTo>
                  <a:lnTo>
                    <a:pt x="340234" y="63121"/>
                  </a:lnTo>
                  <a:lnTo>
                    <a:pt x="300792" y="84788"/>
                  </a:lnTo>
                  <a:lnTo>
                    <a:pt x="263159" y="109270"/>
                  </a:lnTo>
                  <a:lnTo>
                    <a:pt x="227471" y="136432"/>
                  </a:lnTo>
                  <a:lnTo>
                    <a:pt x="193862" y="166133"/>
                  </a:lnTo>
                  <a:lnTo>
                    <a:pt x="162467" y="198237"/>
                  </a:lnTo>
                  <a:lnTo>
                    <a:pt x="133421" y="232605"/>
                  </a:lnTo>
                  <a:lnTo>
                    <a:pt x="106859" y="269100"/>
                  </a:lnTo>
                  <a:lnTo>
                    <a:pt x="82916" y="307582"/>
                  </a:lnTo>
                  <a:lnTo>
                    <a:pt x="61728" y="347915"/>
                  </a:lnTo>
                  <a:lnTo>
                    <a:pt x="43429" y="389959"/>
                  </a:lnTo>
                  <a:lnTo>
                    <a:pt x="28155" y="433578"/>
                  </a:lnTo>
                  <a:lnTo>
                    <a:pt x="16039" y="478632"/>
                  </a:lnTo>
                  <a:lnTo>
                    <a:pt x="7218" y="524984"/>
                  </a:lnTo>
                  <a:lnTo>
                    <a:pt x="1827" y="572496"/>
                  </a:lnTo>
                  <a:lnTo>
                    <a:pt x="0" y="621030"/>
                  </a:lnTo>
                  <a:lnTo>
                    <a:pt x="1827" y="669563"/>
                  </a:lnTo>
                  <a:lnTo>
                    <a:pt x="7218" y="717075"/>
                  </a:lnTo>
                  <a:lnTo>
                    <a:pt x="16039" y="763427"/>
                  </a:lnTo>
                  <a:lnTo>
                    <a:pt x="28155" y="808481"/>
                  </a:lnTo>
                  <a:lnTo>
                    <a:pt x="43429" y="852100"/>
                  </a:lnTo>
                  <a:lnTo>
                    <a:pt x="61728" y="894144"/>
                  </a:lnTo>
                  <a:lnTo>
                    <a:pt x="82916" y="934477"/>
                  </a:lnTo>
                  <a:lnTo>
                    <a:pt x="106859" y="972959"/>
                  </a:lnTo>
                  <a:lnTo>
                    <a:pt x="133421" y="1009454"/>
                  </a:lnTo>
                  <a:lnTo>
                    <a:pt x="162467" y="1043822"/>
                  </a:lnTo>
                  <a:lnTo>
                    <a:pt x="193862" y="1075926"/>
                  </a:lnTo>
                  <a:lnTo>
                    <a:pt x="227471" y="1105627"/>
                  </a:lnTo>
                  <a:lnTo>
                    <a:pt x="263159" y="1132789"/>
                  </a:lnTo>
                  <a:lnTo>
                    <a:pt x="300792" y="1157271"/>
                  </a:lnTo>
                  <a:lnTo>
                    <a:pt x="340234" y="1178938"/>
                  </a:lnTo>
                  <a:lnTo>
                    <a:pt x="381349" y="1197650"/>
                  </a:lnTo>
                  <a:lnTo>
                    <a:pt x="424004" y="1213269"/>
                  </a:lnTo>
                  <a:lnTo>
                    <a:pt x="468063" y="1225658"/>
                  </a:lnTo>
                  <a:lnTo>
                    <a:pt x="513391" y="1234678"/>
                  </a:lnTo>
                  <a:lnTo>
                    <a:pt x="559853" y="1240191"/>
                  </a:lnTo>
                  <a:lnTo>
                    <a:pt x="607314" y="1242060"/>
                  </a:lnTo>
                  <a:lnTo>
                    <a:pt x="654774" y="1240191"/>
                  </a:lnTo>
                  <a:lnTo>
                    <a:pt x="701236" y="1234678"/>
                  </a:lnTo>
                  <a:lnTo>
                    <a:pt x="746564" y="1225658"/>
                  </a:lnTo>
                  <a:lnTo>
                    <a:pt x="790623" y="1213269"/>
                  </a:lnTo>
                  <a:lnTo>
                    <a:pt x="833278" y="1197650"/>
                  </a:lnTo>
                  <a:lnTo>
                    <a:pt x="874393" y="1178938"/>
                  </a:lnTo>
                  <a:lnTo>
                    <a:pt x="913835" y="1157271"/>
                  </a:lnTo>
                  <a:lnTo>
                    <a:pt x="951468" y="1132789"/>
                  </a:lnTo>
                  <a:lnTo>
                    <a:pt x="987156" y="1105627"/>
                  </a:lnTo>
                  <a:lnTo>
                    <a:pt x="1020765" y="1075926"/>
                  </a:lnTo>
                  <a:lnTo>
                    <a:pt x="1052160" y="1043822"/>
                  </a:lnTo>
                  <a:lnTo>
                    <a:pt x="1081206" y="1009454"/>
                  </a:lnTo>
                  <a:lnTo>
                    <a:pt x="1107768" y="972959"/>
                  </a:lnTo>
                  <a:lnTo>
                    <a:pt x="1131711" y="934477"/>
                  </a:lnTo>
                  <a:lnTo>
                    <a:pt x="1152899" y="894144"/>
                  </a:lnTo>
                  <a:lnTo>
                    <a:pt x="1171198" y="852100"/>
                  </a:lnTo>
                  <a:lnTo>
                    <a:pt x="1186472" y="808481"/>
                  </a:lnTo>
                  <a:lnTo>
                    <a:pt x="1198588" y="763427"/>
                  </a:lnTo>
                  <a:lnTo>
                    <a:pt x="1207409" y="717075"/>
                  </a:lnTo>
                  <a:lnTo>
                    <a:pt x="1212800" y="669563"/>
                  </a:lnTo>
                  <a:lnTo>
                    <a:pt x="1214628" y="621030"/>
                  </a:lnTo>
                  <a:lnTo>
                    <a:pt x="1212800" y="572496"/>
                  </a:lnTo>
                  <a:lnTo>
                    <a:pt x="1207409" y="524984"/>
                  </a:lnTo>
                  <a:lnTo>
                    <a:pt x="1198588" y="478632"/>
                  </a:lnTo>
                  <a:lnTo>
                    <a:pt x="1186472" y="433578"/>
                  </a:lnTo>
                  <a:lnTo>
                    <a:pt x="1171198" y="389959"/>
                  </a:lnTo>
                  <a:lnTo>
                    <a:pt x="1152899" y="347915"/>
                  </a:lnTo>
                  <a:lnTo>
                    <a:pt x="1131711" y="307582"/>
                  </a:lnTo>
                  <a:lnTo>
                    <a:pt x="1107768" y="269100"/>
                  </a:lnTo>
                  <a:lnTo>
                    <a:pt x="1081206" y="232605"/>
                  </a:lnTo>
                  <a:lnTo>
                    <a:pt x="1052160" y="198237"/>
                  </a:lnTo>
                  <a:lnTo>
                    <a:pt x="1020765" y="166133"/>
                  </a:lnTo>
                  <a:lnTo>
                    <a:pt x="987156" y="136432"/>
                  </a:lnTo>
                  <a:lnTo>
                    <a:pt x="951468" y="109270"/>
                  </a:lnTo>
                  <a:lnTo>
                    <a:pt x="913835" y="84788"/>
                  </a:lnTo>
                  <a:lnTo>
                    <a:pt x="874393" y="63121"/>
                  </a:lnTo>
                  <a:lnTo>
                    <a:pt x="833278" y="44409"/>
                  </a:lnTo>
                  <a:lnTo>
                    <a:pt x="790623" y="28790"/>
                  </a:lnTo>
                  <a:lnTo>
                    <a:pt x="746564" y="16401"/>
                  </a:lnTo>
                  <a:lnTo>
                    <a:pt x="701236" y="7381"/>
                  </a:lnTo>
                  <a:lnTo>
                    <a:pt x="654774" y="1868"/>
                  </a:lnTo>
                  <a:lnTo>
                    <a:pt x="607314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549140" y="8846820"/>
              <a:ext cx="841375" cy="859790"/>
            </a:xfrm>
            <a:custGeom>
              <a:avLst/>
              <a:gdLst/>
              <a:ahLst/>
              <a:cxnLst/>
              <a:rect l="l" t="t" r="r" b="b"/>
              <a:pathLst>
                <a:path w="841375" h="859790">
                  <a:moveTo>
                    <a:pt x="420623" y="0"/>
                  </a:moveTo>
                  <a:lnTo>
                    <a:pt x="374791" y="2521"/>
                  </a:lnTo>
                  <a:lnTo>
                    <a:pt x="330389" y="9912"/>
                  </a:lnTo>
                  <a:lnTo>
                    <a:pt x="287672" y="21910"/>
                  </a:lnTo>
                  <a:lnTo>
                    <a:pt x="246899" y="38252"/>
                  </a:lnTo>
                  <a:lnTo>
                    <a:pt x="208325" y="58676"/>
                  </a:lnTo>
                  <a:lnTo>
                    <a:pt x="172207" y="82921"/>
                  </a:lnTo>
                  <a:lnTo>
                    <a:pt x="138801" y="110724"/>
                  </a:lnTo>
                  <a:lnTo>
                    <a:pt x="108365" y="141822"/>
                  </a:lnTo>
                  <a:lnTo>
                    <a:pt x="81154" y="175954"/>
                  </a:lnTo>
                  <a:lnTo>
                    <a:pt x="57426" y="212857"/>
                  </a:lnTo>
                  <a:lnTo>
                    <a:pt x="37437" y="252270"/>
                  </a:lnTo>
                  <a:lnTo>
                    <a:pt x="21443" y="293929"/>
                  </a:lnTo>
                  <a:lnTo>
                    <a:pt x="9701" y="337573"/>
                  </a:lnTo>
                  <a:lnTo>
                    <a:pt x="2468" y="382940"/>
                  </a:lnTo>
                  <a:lnTo>
                    <a:pt x="0" y="429767"/>
                  </a:lnTo>
                  <a:lnTo>
                    <a:pt x="2468" y="476595"/>
                  </a:lnTo>
                  <a:lnTo>
                    <a:pt x="9701" y="521962"/>
                  </a:lnTo>
                  <a:lnTo>
                    <a:pt x="21443" y="565606"/>
                  </a:lnTo>
                  <a:lnTo>
                    <a:pt x="37437" y="607265"/>
                  </a:lnTo>
                  <a:lnTo>
                    <a:pt x="57426" y="646678"/>
                  </a:lnTo>
                  <a:lnTo>
                    <a:pt x="81154" y="683581"/>
                  </a:lnTo>
                  <a:lnTo>
                    <a:pt x="108365" y="717713"/>
                  </a:lnTo>
                  <a:lnTo>
                    <a:pt x="138801" y="748811"/>
                  </a:lnTo>
                  <a:lnTo>
                    <a:pt x="172207" y="776614"/>
                  </a:lnTo>
                  <a:lnTo>
                    <a:pt x="208325" y="800859"/>
                  </a:lnTo>
                  <a:lnTo>
                    <a:pt x="246899" y="821283"/>
                  </a:lnTo>
                  <a:lnTo>
                    <a:pt x="287672" y="837625"/>
                  </a:lnTo>
                  <a:lnTo>
                    <a:pt x="330389" y="849623"/>
                  </a:lnTo>
                  <a:lnTo>
                    <a:pt x="374791" y="857014"/>
                  </a:lnTo>
                  <a:lnTo>
                    <a:pt x="420623" y="859535"/>
                  </a:lnTo>
                  <a:lnTo>
                    <a:pt x="466456" y="857014"/>
                  </a:lnTo>
                  <a:lnTo>
                    <a:pt x="510858" y="849623"/>
                  </a:lnTo>
                  <a:lnTo>
                    <a:pt x="553575" y="837625"/>
                  </a:lnTo>
                  <a:lnTo>
                    <a:pt x="594348" y="821283"/>
                  </a:lnTo>
                  <a:lnTo>
                    <a:pt x="632922" y="800859"/>
                  </a:lnTo>
                  <a:lnTo>
                    <a:pt x="669040" y="776614"/>
                  </a:lnTo>
                  <a:lnTo>
                    <a:pt x="702446" y="748811"/>
                  </a:lnTo>
                  <a:lnTo>
                    <a:pt x="732882" y="717713"/>
                  </a:lnTo>
                  <a:lnTo>
                    <a:pt x="760093" y="683581"/>
                  </a:lnTo>
                  <a:lnTo>
                    <a:pt x="783821" y="646678"/>
                  </a:lnTo>
                  <a:lnTo>
                    <a:pt x="803810" y="607265"/>
                  </a:lnTo>
                  <a:lnTo>
                    <a:pt x="819804" y="565606"/>
                  </a:lnTo>
                  <a:lnTo>
                    <a:pt x="831546" y="521962"/>
                  </a:lnTo>
                  <a:lnTo>
                    <a:pt x="838779" y="476595"/>
                  </a:lnTo>
                  <a:lnTo>
                    <a:pt x="841247" y="429767"/>
                  </a:lnTo>
                  <a:lnTo>
                    <a:pt x="838779" y="382940"/>
                  </a:lnTo>
                  <a:lnTo>
                    <a:pt x="831546" y="337573"/>
                  </a:lnTo>
                  <a:lnTo>
                    <a:pt x="819804" y="293929"/>
                  </a:lnTo>
                  <a:lnTo>
                    <a:pt x="803810" y="252270"/>
                  </a:lnTo>
                  <a:lnTo>
                    <a:pt x="783821" y="212857"/>
                  </a:lnTo>
                  <a:lnTo>
                    <a:pt x="760093" y="175954"/>
                  </a:lnTo>
                  <a:lnTo>
                    <a:pt x="732882" y="141822"/>
                  </a:lnTo>
                  <a:lnTo>
                    <a:pt x="702446" y="110724"/>
                  </a:lnTo>
                  <a:lnTo>
                    <a:pt x="669040" y="82921"/>
                  </a:lnTo>
                  <a:lnTo>
                    <a:pt x="632922" y="58676"/>
                  </a:lnTo>
                  <a:lnTo>
                    <a:pt x="594348" y="38252"/>
                  </a:lnTo>
                  <a:lnTo>
                    <a:pt x="553575" y="21910"/>
                  </a:lnTo>
                  <a:lnTo>
                    <a:pt x="510858" y="9912"/>
                  </a:lnTo>
                  <a:lnTo>
                    <a:pt x="466456" y="2521"/>
                  </a:lnTo>
                  <a:lnTo>
                    <a:pt x="42062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4648062" y="9127745"/>
            <a:ext cx="64198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20" dirty="0">
                <a:latin typeface="Calibri"/>
                <a:cs typeface="Calibri"/>
              </a:rPr>
              <a:t>Year</a:t>
            </a:r>
            <a:r>
              <a:rPr sz="1600" b="1" spc="-60" dirty="0">
                <a:latin typeface="Calibri"/>
                <a:cs typeface="Calibri"/>
              </a:rPr>
              <a:t> </a:t>
            </a:r>
            <a:r>
              <a:rPr sz="1600" b="1" spc="-25" dirty="0">
                <a:latin typeface="Calibri"/>
                <a:cs typeface="Calibri"/>
              </a:rPr>
              <a:t>12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382524" y="4811267"/>
            <a:ext cx="1214755" cy="1242060"/>
            <a:chOff x="382524" y="4811267"/>
            <a:chExt cx="1214755" cy="1242060"/>
          </a:xfrm>
        </p:grpSpPr>
        <p:sp>
          <p:nvSpPr>
            <p:cNvPr id="13" name="object 13"/>
            <p:cNvSpPr/>
            <p:nvPr/>
          </p:nvSpPr>
          <p:spPr>
            <a:xfrm>
              <a:off x="382524" y="4811267"/>
              <a:ext cx="1214755" cy="1242060"/>
            </a:xfrm>
            <a:custGeom>
              <a:avLst/>
              <a:gdLst/>
              <a:ahLst/>
              <a:cxnLst/>
              <a:rect l="l" t="t" r="r" b="b"/>
              <a:pathLst>
                <a:path w="1214755" h="1242060">
                  <a:moveTo>
                    <a:pt x="607314" y="0"/>
                  </a:moveTo>
                  <a:lnTo>
                    <a:pt x="559853" y="1868"/>
                  </a:lnTo>
                  <a:lnTo>
                    <a:pt x="513391" y="7381"/>
                  </a:lnTo>
                  <a:lnTo>
                    <a:pt x="468063" y="16401"/>
                  </a:lnTo>
                  <a:lnTo>
                    <a:pt x="424004" y="28790"/>
                  </a:lnTo>
                  <a:lnTo>
                    <a:pt x="381349" y="44409"/>
                  </a:lnTo>
                  <a:lnTo>
                    <a:pt x="340234" y="63121"/>
                  </a:lnTo>
                  <a:lnTo>
                    <a:pt x="300792" y="84788"/>
                  </a:lnTo>
                  <a:lnTo>
                    <a:pt x="263159" y="109270"/>
                  </a:lnTo>
                  <a:lnTo>
                    <a:pt x="227471" y="136432"/>
                  </a:lnTo>
                  <a:lnTo>
                    <a:pt x="193862" y="166133"/>
                  </a:lnTo>
                  <a:lnTo>
                    <a:pt x="162467" y="198237"/>
                  </a:lnTo>
                  <a:lnTo>
                    <a:pt x="133421" y="232605"/>
                  </a:lnTo>
                  <a:lnTo>
                    <a:pt x="106859" y="269100"/>
                  </a:lnTo>
                  <a:lnTo>
                    <a:pt x="82916" y="307582"/>
                  </a:lnTo>
                  <a:lnTo>
                    <a:pt x="61728" y="347915"/>
                  </a:lnTo>
                  <a:lnTo>
                    <a:pt x="43429" y="389959"/>
                  </a:lnTo>
                  <a:lnTo>
                    <a:pt x="28155" y="433578"/>
                  </a:lnTo>
                  <a:lnTo>
                    <a:pt x="16039" y="478632"/>
                  </a:lnTo>
                  <a:lnTo>
                    <a:pt x="7218" y="524984"/>
                  </a:lnTo>
                  <a:lnTo>
                    <a:pt x="1827" y="572496"/>
                  </a:lnTo>
                  <a:lnTo>
                    <a:pt x="0" y="621029"/>
                  </a:lnTo>
                  <a:lnTo>
                    <a:pt x="1827" y="669563"/>
                  </a:lnTo>
                  <a:lnTo>
                    <a:pt x="7218" y="717075"/>
                  </a:lnTo>
                  <a:lnTo>
                    <a:pt x="16039" y="763427"/>
                  </a:lnTo>
                  <a:lnTo>
                    <a:pt x="28155" y="808481"/>
                  </a:lnTo>
                  <a:lnTo>
                    <a:pt x="43429" y="852100"/>
                  </a:lnTo>
                  <a:lnTo>
                    <a:pt x="61728" y="894144"/>
                  </a:lnTo>
                  <a:lnTo>
                    <a:pt x="82916" y="934477"/>
                  </a:lnTo>
                  <a:lnTo>
                    <a:pt x="106859" y="972959"/>
                  </a:lnTo>
                  <a:lnTo>
                    <a:pt x="133421" y="1009454"/>
                  </a:lnTo>
                  <a:lnTo>
                    <a:pt x="162467" y="1043822"/>
                  </a:lnTo>
                  <a:lnTo>
                    <a:pt x="193862" y="1075926"/>
                  </a:lnTo>
                  <a:lnTo>
                    <a:pt x="227471" y="1105627"/>
                  </a:lnTo>
                  <a:lnTo>
                    <a:pt x="263159" y="1132789"/>
                  </a:lnTo>
                  <a:lnTo>
                    <a:pt x="300792" y="1157271"/>
                  </a:lnTo>
                  <a:lnTo>
                    <a:pt x="340234" y="1178938"/>
                  </a:lnTo>
                  <a:lnTo>
                    <a:pt x="381349" y="1197650"/>
                  </a:lnTo>
                  <a:lnTo>
                    <a:pt x="424004" y="1213269"/>
                  </a:lnTo>
                  <a:lnTo>
                    <a:pt x="468063" y="1225658"/>
                  </a:lnTo>
                  <a:lnTo>
                    <a:pt x="513391" y="1234678"/>
                  </a:lnTo>
                  <a:lnTo>
                    <a:pt x="559853" y="1240191"/>
                  </a:lnTo>
                  <a:lnTo>
                    <a:pt x="607314" y="1242059"/>
                  </a:lnTo>
                  <a:lnTo>
                    <a:pt x="654774" y="1240191"/>
                  </a:lnTo>
                  <a:lnTo>
                    <a:pt x="701236" y="1234678"/>
                  </a:lnTo>
                  <a:lnTo>
                    <a:pt x="746564" y="1225658"/>
                  </a:lnTo>
                  <a:lnTo>
                    <a:pt x="790623" y="1213269"/>
                  </a:lnTo>
                  <a:lnTo>
                    <a:pt x="833278" y="1197650"/>
                  </a:lnTo>
                  <a:lnTo>
                    <a:pt x="874393" y="1178938"/>
                  </a:lnTo>
                  <a:lnTo>
                    <a:pt x="913835" y="1157271"/>
                  </a:lnTo>
                  <a:lnTo>
                    <a:pt x="951468" y="1132789"/>
                  </a:lnTo>
                  <a:lnTo>
                    <a:pt x="987156" y="1105627"/>
                  </a:lnTo>
                  <a:lnTo>
                    <a:pt x="1020765" y="1075926"/>
                  </a:lnTo>
                  <a:lnTo>
                    <a:pt x="1052160" y="1043822"/>
                  </a:lnTo>
                  <a:lnTo>
                    <a:pt x="1081206" y="1009454"/>
                  </a:lnTo>
                  <a:lnTo>
                    <a:pt x="1107768" y="972959"/>
                  </a:lnTo>
                  <a:lnTo>
                    <a:pt x="1131711" y="934477"/>
                  </a:lnTo>
                  <a:lnTo>
                    <a:pt x="1152899" y="894144"/>
                  </a:lnTo>
                  <a:lnTo>
                    <a:pt x="1171198" y="852100"/>
                  </a:lnTo>
                  <a:lnTo>
                    <a:pt x="1186472" y="808481"/>
                  </a:lnTo>
                  <a:lnTo>
                    <a:pt x="1198588" y="763427"/>
                  </a:lnTo>
                  <a:lnTo>
                    <a:pt x="1207409" y="717075"/>
                  </a:lnTo>
                  <a:lnTo>
                    <a:pt x="1212800" y="669563"/>
                  </a:lnTo>
                  <a:lnTo>
                    <a:pt x="1214628" y="621029"/>
                  </a:lnTo>
                  <a:lnTo>
                    <a:pt x="1212800" y="572496"/>
                  </a:lnTo>
                  <a:lnTo>
                    <a:pt x="1207409" y="524984"/>
                  </a:lnTo>
                  <a:lnTo>
                    <a:pt x="1198588" y="478632"/>
                  </a:lnTo>
                  <a:lnTo>
                    <a:pt x="1186472" y="433578"/>
                  </a:lnTo>
                  <a:lnTo>
                    <a:pt x="1171198" y="389959"/>
                  </a:lnTo>
                  <a:lnTo>
                    <a:pt x="1152899" y="347915"/>
                  </a:lnTo>
                  <a:lnTo>
                    <a:pt x="1131711" y="307582"/>
                  </a:lnTo>
                  <a:lnTo>
                    <a:pt x="1107768" y="269100"/>
                  </a:lnTo>
                  <a:lnTo>
                    <a:pt x="1081206" y="232605"/>
                  </a:lnTo>
                  <a:lnTo>
                    <a:pt x="1052160" y="198237"/>
                  </a:lnTo>
                  <a:lnTo>
                    <a:pt x="1020765" y="166133"/>
                  </a:lnTo>
                  <a:lnTo>
                    <a:pt x="987156" y="136432"/>
                  </a:lnTo>
                  <a:lnTo>
                    <a:pt x="951468" y="109270"/>
                  </a:lnTo>
                  <a:lnTo>
                    <a:pt x="913835" y="84788"/>
                  </a:lnTo>
                  <a:lnTo>
                    <a:pt x="874393" y="63121"/>
                  </a:lnTo>
                  <a:lnTo>
                    <a:pt x="833278" y="44409"/>
                  </a:lnTo>
                  <a:lnTo>
                    <a:pt x="790623" y="28790"/>
                  </a:lnTo>
                  <a:lnTo>
                    <a:pt x="746564" y="16401"/>
                  </a:lnTo>
                  <a:lnTo>
                    <a:pt x="701236" y="7381"/>
                  </a:lnTo>
                  <a:lnTo>
                    <a:pt x="654774" y="1868"/>
                  </a:lnTo>
                  <a:lnTo>
                    <a:pt x="607314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62356" y="5012435"/>
              <a:ext cx="841375" cy="859790"/>
            </a:xfrm>
            <a:custGeom>
              <a:avLst/>
              <a:gdLst/>
              <a:ahLst/>
              <a:cxnLst/>
              <a:rect l="l" t="t" r="r" b="b"/>
              <a:pathLst>
                <a:path w="841375" h="859789">
                  <a:moveTo>
                    <a:pt x="420623" y="0"/>
                  </a:moveTo>
                  <a:lnTo>
                    <a:pt x="374791" y="2521"/>
                  </a:lnTo>
                  <a:lnTo>
                    <a:pt x="330389" y="9912"/>
                  </a:lnTo>
                  <a:lnTo>
                    <a:pt x="287672" y="21910"/>
                  </a:lnTo>
                  <a:lnTo>
                    <a:pt x="246899" y="38252"/>
                  </a:lnTo>
                  <a:lnTo>
                    <a:pt x="208325" y="58676"/>
                  </a:lnTo>
                  <a:lnTo>
                    <a:pt x="172207" y="82921"/>
                  </a:lnTo>
                  <a:lnTo>
                    <a:pt x="138801" y="110724"/>
                  </a:lnTo>
                  <a:lnTo>
                    <a:pt x="108365" y="141822"/>
                  </a:lnTo>
                  <a:lnTo>
                    <a:pt x="81154" y="175954"/>
                  </a:lnTo>
                  <a:lnTo>
                    <a:pt x="57426" y="212857"/>
                  </a:lnTo>
                  <a:lnTo>
                    <a:pt x="37437" y="252270"/>
                  </a:lnTo>
                  <a:lnTo>
                    <a:pt x="21443" y="293929"/>
                  </a:lnTo>
                  <a:lnTo>
                    <a:pt x="9701" y="337573"/>
                  </a:lnTo>
                  <a:lnTo>
                    <a:pt x="2468" y="382940"/>
                  </a:lnTo>
                  <a:lnTo>
                    <a:pt x="0" y="429768"/>
                  </a:lnTo>
                  <a:lnTo>
                    <a:pt x="2468" y="476595"/>
                  </a:lnTo>
                  <a:lnTo>
                    <a:pt x="9701" y="521962"/>
                  </a:lnTo>
                  <a:lnTo>
                    <a:pt x="21443" y="565606"/>
                  </a:lnTo>
                  <a:lnTo>
                    <a:pt x="37437" y="607265"/>
                  </a:lnTo>
                  <a:lnTo>
                    <a:pt x="57426" y="646678"/>
                  </a:lnTo>
                  <a:lnTo>
                    <a:pt x="81154" y="683581"/>
                  </a:lnTo>
                  <a:lnTo>
                    <a:pt x="108365" y="717713"/>
                  </a:lnTo>
                  <a:lnTo>
                    <a:pt x="138801" y="748811"/>
                  </a:lnTo>
                  <a:lnTo>
                    <a:pt x="172207" y="776614"/>
                  </a:lnTo>
                  <a:lnTo>
                    <a:pt x="208325" y="800859"/>
                  </a:lnTo>
                  <a:lnTo>
                    <a:pt x="246899" y="821283"/>
                  </a:lnTo>
                  <a:lnTo>
                    <a:pt x="287672" y="837625"/>
                  </a:lnTo>
                  <a:lnTo>
                    <a:pt x="330389" y="849623"/>
                  </a:lnTo>
                  <a:lnTo>
                    <a:pt x="374791" y="857014"/>
                  </a:lnTo>
                  <a:lnTo>
                    <a:pt x="420623" y="859536"/>
                  </a:lnTo>
                  <a:lnTo>
                    <a:pt x="466456" y="857014"/>
                  </a:lnTo>
                  <a:lnTo>
                    <a:pt x="510858" y="849623"/>
                  </a:lnTo>
                  <a:lnTo>
                    <a:pt x="553575" y="837625"/>
                  </a:lnTo>
                  <a:lnTo>
                    <a:pt x="594348" y="821283"/>
                  </a:lnTo>
                  <a:lnTo>
                    <a:pt x="632922" y="800859"/>
                  </a:lnTo>
                  <a:lnTo>
                    <a:pt x="669040" y="776614"/>
                  </a:lnTo>
                  <a:lnTo>
                    <a:pt x="702446" y="748811"/>
                  </a:lnTo>
                  <a:lnTo>
                    <a:pt x="732882" y="717713"/>
                  </a:lnTo>
                  <a:lnTo>
                    <a:pt x="760093" y="683581"/>
                  </a:lnTo>
                  <a:lnTo>
                    <a:pt x="783821" y="646678"/>
                  </a:lnTo>
                  <a:lnTo>
                    <a:pt x="803810" y="607265"/>
                  </a:lnTo>
                  <a:lnTo>
                    <a:pt x="819804" y="565606"/>
                  </a:lnTo>
                  <a:lnTo>
                    <a:pt x="831546" y="521962"/>
                  </a:lnTo>
                  <a:lnTo>
                    <a:pt x="838779" y="476595"/>
                  </a:lnTo>
                  <a:lnTo>
                    <a:pt x="841247" y="429768"/>
                  </a:lnTo>
                  <a:lnTo>
                    <a:pt x="838779" y="382940"/>
                  </a:lnTo>
                  <a:lnTo>
                    <a:pt x="831546" y="337573"/>
                  </a:lnTo>
                  <a:lnTo>
                    <a:pt x="819804" y="293929"/>
                  </a:lnTo>
                  <a:lnTo>
                    <a:pt x="803810" y="252270"/>
                  </a:lnTo>
                  <a:lnTo>
                    <a:pt x="783821" y="212857"/>
                  </a:lnTo>
                  <a:lnTo>
                    <a:pt x="760093" y="175954"/>
                  </a:lnTo>
                  <a:lnTo>
                    <a:pt x="732882" y="141822"/>
                  </a:lnTo>
                  <a:lnTo>
                    <a:pt x="702446" y="110724"/>
                  </a:lnTo>
                  <a:lnTo>
                    <a:pt x="669040" y="82921"/>
                  </a:lnTo>
                  <a:lnTo>
                    <a:pt x="632922" y="58676"/>
                  </a:lnTo>
                  <a:lnTo>
                    <a:pt x="594348" y="38252"/>
                  </a:lnTo>
                  <a:lnTo>
                    <a:pt x="553575" y="21910"/>
                  </a:lnTo>
                  <a:lnTo>
                    <a:pt x="510858" y="9912"/>
                  </a:lnTo>
                  <a:lnTo>
                    <a:pt x="466456" y="2521"/>
                  </a:lnTo>
                  <a:lnTo>
                    <a:pt x="42062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661970" y="5283869"/>
            <a:ext cx="64198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20" dirty="0">
                <a:latin typeface="Calibri"/>
                <a:cs typeface="Calibri"/>
              </a:rPr>
              <a:t>Year</a:t>
            </a:r>
            <a:r>
              <a:rPr sz="1600" b="1" spc="-60" dirty="0">
                <a:latin typeface="Calibri"/>
                <a:cs typeface="Calibri"/>
              </a:rPr>
              <a:t> </a:t>
            </a:r>
            <a:r>
              <a:rPr sz="1600" b="1" spc="-25" dirty="0">
                <a:latin typeface="Calibri"/>
                <a:cs typeface="Calibri"/>
              </a:rPr>
              <a:t>13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2753867" y="10828019"/>
            <a:ext cx="1214755" cy="1242060"/>
            <a:chOff x="2753867" y="10828019"/>
            <a:chExt cx="1214755" cy="1242060"/>
          </a:xfrm>
        </p:grpSpPr>
        <p:sp>
          <p:nvSpPr>
            <p:cNvPr id="17" name="object 17"/>
            <p:cNvSpPr/>
            <p:nvPr/>
          </p:nvSpPr>
          <p:spPr>
            <a:xfrm>
              <a:off x="2753867" y="10828019"/>
              <a:ext cx="1214755" cy="1242060"/>
            </a:xfrm>
            <a:custGeom>
              <a:avLst/>
              <a:gdLst/>
              <a:ahLst/>
              <a:cxnLst/>
              <a:rect l="l" t="t" r="r" b="b"/>
              <a:pathLst>
                <a:path w="1214754" h="1242059">
                  <a:moveTo>
                    <a:pt x="607314" y="0"/>
                  </a:moveTo>
                  <a:lnTo>
                    <a:pt x="559853" y="1868"/>
                  </a:lnTo>
                  <a:lnTo>
                    <a:pt x="513391" y="7381"/>
                  </a:lnTo>
                  <a:lnTo>
                    <a:pt x="468063" y="16401"/>
                  </a:lnTo>
                  <a:lnTo>
                    <a:pt x="424004" y="28790"/>
                  </a:lnTo>
                  <a:lnTo>
                    <a:pt x="381349" y="44409"/>
                  </a:lnTo>
                  <a:lnTo>
                    <a:pt x="340234" y="63121"/>
                  </a:lnTo>
                  <a:lnTo>
                    <a:pt x="300792" y="84788"/>
                  </a:lnTo>
                  <a:lnTo>
                    <a:pt x="263159" y="109270"/>
                  </a:lnTo>
                  <a:lnTo>
                    <a:pt x="227471" y="136432"/>
                  </a:lnTo>
                  <a:lnTo>
                    <a:pt x="193862" y="166133"/>
                  </a:lnTo>
                  <a:lnTo>
                    <a:pt x="162467" y="198237"/>
                  </a:lnTo>
                  <a:lnTo>
                    <a:pt x="133421" y="232605"/>
                  </a:lnTo>
                  <a:lnTo>
                    <a:pt x="106859" y="269100"/>
                  </a:lnTo>
                  <a:lnTo>
                    <a:pt x="82916" y="307582"/>
                  </a:lnTo>
                  <a:lnTo>
                    <a:pt x="61728" y="347915"/>
                  </a:lnTo>
                  <a:lnTo>
                    <a:pt x="43429" y="389959"/>
                  </a:lnTo>
                  <a:lnTo>
                    <a:pt x="28155" y="433578"/>
                  </a:lnTo>
                  <a:lnTo>
                    <a:pt x="16039" y="478632"/>
                  </a:lnTo>
                  <a:lnTo>
                    <a:pt x="7218" y="524984"/>
                  </a:lnTo>
                  <a:lnTo>
                    <a:pt x="1827" y="572496"/>
                  </a:lnTo>
                  <a:lnTo>
                    <a:pt x="0" y="621029"/>
                  </a:lnTo>
                  <a:lnTo>
                    <a:pt x="1827" y="669563"/>
                  </a:lnTo>
                  <a:lnTo>
                    <a:pt x="7218" y="717075"/>
                  </a:lnTo>
                  <a:lnTo>
                    <a:pt x="16039" y="763427"/>
                  </a:lnTo>
                  <a:lnTo>
                    <a:pt x="28155" y="808481"/>
                  </a:lnTo>
                  <a:lnTo>
                    <a:pt x="43429" y="852100"/>
                  </a:lnTo>
                  <a:lnTo>
                    <a:pt x="61728" y="894144"/>
                  </a:lnTo>
                  <a:lnTo>
                    <a:pt x="82916" y="934477"/>
                  </a:lnTo>
                  <a:lnTo>
                    <a:pt x="106859" y="972959"/>
                  </a:lnTo>
                  <a:lnTo>
                    <a:pt x="133421" y="1009454"/>
                  </a:lnTo>
                  <a:lnTo>
                    <a:pt x="162467" y="1043822"/>
                  </a:lnTo>
                  <a:lnTo>
                    <a:pt x="193862" y="1075926"/>
                  </a:lnTo>
                  <a:lnTo>
                    <a:pt x="227471" y="1105627"/>
                  </a:lnTo>
                  <a:lnTo>
                    <a:pt x="263159" y="1132789"/>
                  </a:lnTo>
                  <a:lnTo>
                    <a:pt x="300792" y="1157271"/>
                  </a:lnTo>
                  <a:lnTo>
                    <a:pt x="340234" y="1178938"/>
                  </a:lnTo>
                  <a:lnTo>
                    <a:pt x="381349" y="1197650"/>
                  </a:lnTo>
                  <a:lnTo>
                    <a:pt x="424004" y="1213269"/>
                  </a:lnTo>
                  <a:lnTo>
                    <a:pt x="468063" y="1225658"/>
                  </a:lnTo>
                  <a:lnTo>
                    <a:pt x="513391" y="1234678"/>
                  </a:lnTo>
                  <a:lnTo>
                    <a:pt x="559853" y="1240191"/>
                  </a:lnTo>
                  <a:lnTo>
                    <a:pt x="607314" y="1242059"/>
                  </a:lnTo>
                  <a:lnTo>
                    <a:pt x="654774" y="1240191"/>
                  </a:lnTo>
                  <a:lnTo>
                    <a:pt x="701236" y="1234678"/>
                  </a:lnTo>
                  <a:lnTo>
                    <a:pt x="746564" y="1225658"/>
                  </a:lnTo>
                  <a:lnTo>
                    <a:pt x="790623" y="1213269"/>
                  </a:lnTo>
                  <a:lnTo>
                    <a:pt x="833278" y="1197650"/>
                  </a:lnTo>
                  <a:lnTo>
                    <a:pt x="874393" y="1178938"/>
                  </a:lnTo>
                  <a:lnTo>
                    <a:pt x="913835" y="1157271"/>
                  </a:lnTo>
                  <a:lnTo>
                    <a:pt x="951468" y="1132789"/>
                  </a:lnTo>
                  <a:lnTo>
                    <a:pt x="987156" y="1105627"/>
                  </a:lnTo>
                  <a:lnTo>
                    <a:pt x="1020765" y="1075926"/>
                  </a:lnTo>
                  <a:lnTo>
                    <a:pt x="1052160" y="1043822"/>
                  </a:lnTo>
                  <a:lnTo>
                    <a:pt x="1081206" y="1009454"/>
                  </a:lnTo>
                  <a:lnTo>
                    <a:pt x="1107768" y="972959"/>
                  </a:lnTo>
                  <a:lnTo>
                    <a:pt x="1131711" y="934477"/>
                  </a:lnTo>
                  <a:lnTo>
                    <a:pt x="1152899" y="894144"/>
                  </a:lnTo>
                  <a:lnTo>
                    <a:pt x="1171198" y="852100"/>
                  </a:lnTo>
                  <a:lnTo>
                    <a:pt x="1186472" y="808481"/>
                  </a:lnTo>
                  <a:lnTo>
                    <a:pt x="1198588" y="763427"/>
                  </a:lnTo>
                  <a:lnTo>
                    <a:pt x="1207409" y="717075"/>
                  </a:lnTo>
                  <a:lnTo>
                    <a:pt x="1212800" y="669563"/>
                  </a:lnTo>
                  <a:lnTo>
                    <a:pt x="1214628" y="621029"/>
                  </a:lnTo>
                  <a:lnTo>
                    <a:pt x="1212800" y="572496"/>
                  </a:lnTo>
                  <a:lnTo>
                    <a:pt x="1207409" y="524984"/>
                  </a:lnTo>
                  <a:lnTo>
                    <a:pt x="1198588" y="478632"/>
                  </a:lnTo>
                  <a:lnTo>
                    <a:pt x="1186472" y="433578"/>
                  </a:lnTo>
                  <a:lnTo>
                    <a:pt x="1171198" y="389959"/>
                  </a:lnTo>
                  <a:lnTo>
                    <a:pt x="1152899" y="347915"/>
                  </a:lnTo>
                  <a:lnTo>
                    <a:pt x="1131711" y="307582"/>
                  </a:lnTo>
                  <a:lnTo>
                    <a:pt x="1107768" y="269100"/>
                  </a:lnTo>
                  <a:lnTo>
                    <a:pt x="1081206" y="232605"/>
                  </a:lnTo>
                  <a:lnTo>
                    <a:pt x="1052160" y="198237"/>
                  </a:lnTo>
                  <a:lnTo>
                    <a:pt x="1020765" y="166133"/>
                  </a:lnTo>
                  <a:lnTo>
                    <a:pt x="987156" y="136432"/>
                  </a:lnTo>
                  <a:lnTo>
                    <a:pt x="951468" y="109270"/>
                  </a:lnTo>
                  <a:lnTo>
                    <a:pt x="913835" y="84788"/>
                  </a:lnTo>
                  <a:lnTo>
                    <a:pt x="874393" y="63121"/>
                  </a:lnTo>
                  <a:lnTo>
                    <a:pt x="833278" y="44409"/>
                  </a:lnTo>
                  <a:lnTo>
                    <a:pt x="790623" y="28790"/>
                  </a:lnTo>
                  <a:lnTo>
                    <a:pt x="746564" y="16401"/>
                  </a:lnTo>
                  <a:lnTo>
                    <a:pt x="701236" y="7381"/>
                  </a:lnTo>
                  <a:lnTo>
                    <a:pt x="654774" y="1868"/>
                  </a:lnTo>
                  <a:lnTo>
                    <a:pt x="607314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935223" y="11029187"/>
              <a:ext cx="841375" cy="858519"/>
            </a:xfrm>
            <a:custGeom>
              <a:avLst/>
              <a:gdLst/>
              <a:ahLst/>
              <a:cxnLst/>
              <a:rect l="l" t="t" r="r" b="b"/>
              <a:pathLst>
                <a:path w="841375" h="858520">
                  <a:moveTo>
                    <a:pt x="420623" y="0"/>
                  </a:moveTo>
                  <a:lnTo>
                    <a:pt x="374791" y="2517"/>
                  </a:lnTo>
                  <a:lnTo>
                    <a:pt x="330389" y="9895"/>
                  </a:lnTo>
                  <a:lnTo>
                    <a:pt x="287672" y="21871"/>
                  </a:lnTo>
                  <a:lnTo>
                    <a:pt x="246899" y="38184"/>
                  </a:lnTo>
                  <a:lnTo>
                    <a:pt x="208325" y="58572"/>
                  </a:lnTo>
                  <a:lnTo>
                    <a:pt x="172207" y="82773"/>
                  </a:lnTo>
                  <a:lnTo>
                    <a:pt x="138801" y="110527"/>
                  </a:lnTo>
                  <a:lnTo>
                    <a:pt x="108365" y="141570"/>
                  </a:lnTo>
                  <a:lnTo>
                    <a:pt x="81154" y="175641"/>
                  </a:lnTo>
                  <a:lnTo>
                    <a:pt x="57426" y="212479"/>
                  </a:lnTo>
                  <a:lnTo>
                    <a:pt x="37437" y="251822"/>
                  </a:lnTo>
                  <a:lnTo>
                    <a:pt x="21443" y="293407"/>
                  </a:lnTo>
                  <a:lnTo>
                    <a:pt x="9701" y="336974"/>
                  </a:lnTo>
                  <a:lnTo>
                    <a:pt x="2468" y="382261"/>
                  </a:lnTo>
                  <a:lnTo>
                    <a:pt x="0" y="429005"/>
                  </a:lnTo>
                  <a:lnTo>
                    <a:pt x="2468" y="475750"/>
                  </a:lnTo>
                  <a:lnTo>
                    <a:pt x="9701" y="521037"/>
                  </a:lnTo>
                  <a:lnTo>
                    <a:pt x="21443" y="564604"/>
                  </a:lnTo>
                  <a:lnTo>
                    <a:pt x="37437" y="606189"/>
                  </a:lnTo>
                  <a:lnTo>
                    <a:pt x="57426" y="645532"/>
                  </a:lnTo>
                  <a:lnTo>
                    <a:pt x="81154" y="682370"/>
                  </a:lnTo>
                  <a:lnTo>
                    <a:pt x="108365" y="716441"/>
                  </a:lnTo>
                  <a:lnTo>
                    <a:pt x="138801" y="747484"/>
                  </a:lnTo>
                  <a:lnTo>
                    <a:pt x="172207" y="775238"/>
                  </a:lnTo>
                  <a:lnTo>
                    <a:pt x="208325" y="799439"/>
                  </a:lnTo>
                  <a:lnTo>
                    <a:pt x="246899" y="819827"/>
                  </a:lnTo>
                  <a:lnTo>
                    <a:pt x="287672" y="836140"/>
                  </a:lnTo>
                  <a:lnTo>
                    <a:pt x="330389" y="848116"/>
                  </a:lnTo>
                  <a:lnTo>
                    <a:pt x="374791" y="855494"/>
                  </a:lnTo>
                  <a:lnTo>
                    <a:pt x="420623" y="858011"/>
                  </a:lnTo>
                  <a:lnTo>
                    <a:pt x="466456" y="855494"/>
                  </a:lnTo>
                  <a:lnTo>
                    <a:pt x="510858" y="848116"/>
                  </a:lnTo>
                  <a:lnTo>
                    <a:pt x="553575" y="836140"/>
                  </a:lnTo>
                  <a:lnTo>
                    <a:pt x="594348" y="819827"/>
                  </a:lnTo>
                  <a:lnTo>
                    <a:pt x="632922" y="799439"/>
                  </a:lnTo>
                  <a:lnTo>
                    <a:pt x="669040" y="775238"/>
                  </a:lnTo>
                  <a:lnTo>
                    <a:pt x="702446" y="747484"/>
                  </a:lnTo>
                  <a:lnTo>
                    <a:pt x="732882" y="716441"/>
                  </a:lnTo>
                  <a:lnTo>
                    <a:pt x="760093" y="682370"/>
                  </a:lnTo>
                  <a:lnTo>
                    <a:pt x="783821" y="645532"/>
                  </a:lnTo>
                  <a:lnTo>
                    <a:pt x="803810" y="606189"/>
                  </a:lnTo>
                  <a:lnTo>
                    <a:pt x="819804" y="564604"/>
                  </a:lnTo>
                  <a:lnTo>
                    <a:pt x="831546" y="521037"/>
                  </a:lnTo>
                  <a:lnTo>
                    <a:pt x="838779" y="475750"/>
                  </a:lnTo>
                  <a:lnTo>
                    <a:pt x="841247" y="429005"/>
                  </a:lnTo>
                  <a:lnTo>
                    <a:pt x="838779" y="382261"/>
                  </a:lnTo>
                  <a:lnTo>
                    <a:pt x="831546" y="336974"/>
                  </a:lnTo>
                  <a:lnTo>
                    <a:pt x="819804" y="293407"/>
                  </a:lnTo>
                  <a:lnTo>
                    <a:pt x="803810" y="251822"/>
                  </a:lnTo>
                  <a:lnTo>
                    <a:pt x="783821" y="212479"/>
                  </a:lnTo>
                  <a:lnTo>
                    <a:pt x="760093" y="175641"/>
                  </a:lnTo>
                  <a:lnTo>
                    <a:pt x="732882" y="141570"/>
                  </a:lnTo>
                  <a:lnTo>
                    <a:pt x="702446" y="110527"/>
                  </a:lnTo>
                  <a:lnTo>
                    <a:pt x="669040" y="82773"/>
                  </a:lnTo>
                  <a:lnTo>
                    <a:pt x="632922" y="58572"/>
                  </a:lnTo>
                  <a:lnTo>
                    <a:pt x="594348" y="38184"/>
                  </a:lnTo>
                  <a:lnTo>
                    <a:pt x="553575" y="21871"/>
                  </a:lnTo>
                  <a:lnTo>
                    <a:pt x="510858" y="9895"/>
                  </a:lnTo>
                  <a:lnTo>
                    <a:pt x="466456" y="2517"/>
                  </a:lnTo>
                  <a:lnTo>
                    <a:pt x="42062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3034191" y="11309767"/>
            <a:ext cx="64198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20" dirty="0">
                <a:latin typeface="Calibri"/>
                <a:cs typeface="Calibri"/>
              </a:rPr>
              <a:t>Year</a:t>
            </a:r>
            <a:r>
              <a:rPr sz="1600" b="1" spc="-60" dirty="0">
                <a:latin typeface="Calibri"/>
                <a:cs typeface="Calibri"/>
              </a:rPr>
              <a:t> </a:t>
            </a:r>
            <a:r>
              <a:rPr sz="1600" b="1" spc="-25" dirty="0">
                <a:latin typeface="Calibri"/>
                <a:cs typeface="Calibri"/>
              </a:rPr>
              <a:t>11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067265" y="10190186"/>
            <a:ext cx="1247775" cy="787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-1905" algn="ctr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Calibri"/>
                <a:cs typeface="Calibri"/>
              </a:rPr>
              <a:t>Comp1</a:t>
            </a:r>
            <a:r>
              <a:rPr sz="1000" b="1" spc="-35" dirty="0">
                <a:latin typeface="Calibri"/>
                <a:cs typeface="Calibri"/>
              </a:rPr>
              <a:t> </a:t>
            </a:r>
            <a:r>
              <a:rPr sz="1000" i="1" spc="-20" dirty="0">
                <a:latin typeface="Calibri"/>
                <a:cs typeface="Calibri"/>
              </a:rPr>
              <a:t>LA:A</a:t>
            </a:r>
            <a:r>
              <a:rPr sz="1000" i="1" spc="50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Understand</a:t>
            </a:r>
            <a:r>
              <a:rPr sz="1000" i="1" spc="-55" dirty="0">
                <a:latin typeface="Calibri"/>
                <a:cs typeface="Calibri"/>
              </a:rPr>
              <a:t> </a:t>
            </a:r>
            <a:r>
              <a:rPr sz="1000" i="1" spc="-20" dirty="0">
                <a:latin typeface="Calibri"/>
                <a:cs typeface="Calibri"/>
              </a:rPr>
              <a:t>human </a:t>
            </a:r>
            <a:r>
              <a:rPr sz="1000" i="1" dirty="0">
                <a:latin typeface="Calibri"/>
                <a:cs typeface="Calibri"/>
              </a:rPr>
              <a:t>growth</a:t>
            </a:r>
            <a:r>
              <a:rPr sz="1000" i="1" spc="-3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&amp;</a:t>
            </a:r>
            <a:r>
              <a:rPr sz="1000" i="1" spc="-15" dirty="0">
                <a:latin typeface="Calibri"/>
                <a:cs typeface="Calibri"/>
              </a:rPr>
              <a:t> </a:t>
            </a:r>
            <a:r>
              <a:rPr sz="1000" i="1" spc="-10" dirty="0">
                <a:latin typeface="Calibri"/>
                <a:cs typeface="Calibri"/>
              </a:rPr>
              <a:t>development </a:t>
            </a:r>
            <a:r>
              <a:rPr sz="1000" i="1" dirty="0">
                <a:latin typeface="Calibri"/>
                <a:cs typeface="Calibri"/>
              </a:rPr>
              <a:t>across</a:t>
            </a:r>
            <a:r>
              <a:rPr sz="1000" i="1" spc="-3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the</a:t>
            </a:r>
            <a:r>
              <a:rPr sz="1000" i="1" spc="-2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life</a:t>
            </a:r>
            <a:r>
              <a:rPr sz="1000" i="1" spc="-2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stages</a:t>
            </a:r>
            <a:r>
              <a:rPr sz="1000" i="1" spc="-20" dirty="0">
                <a:latin typeface="Calibri"/>
                <a:cs typeface="Calibri"/>
              </a:rPr>
              <a:t> </a:t>
            </a:r>
            <a:r>
              <a:rPr sz="1000" i="1" spc="-50" dirty="0">
                <a:latin typeface="Calibri"/>
                <a:cs typeface="Calibri"/>
              </a:rPr>
              <a:t>&amp;</a:t>
            </a:r>
            <a:r>
              <a:rPr sz="1000" i="1" dirty="0">
                <a:latin typeface="Calibri"/>
                <a:cs typeface="Calibri"/>
              </a:rPr>
              <a:t> the</a:t>
            </a:r>
            <a:r>
              <a:rPr sz="1000" i="1" spc="-2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factors</a:t>
            </a:r>
            <a:r>
              <a:rPr sz="1000" i="1" spc="-3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that</a:t>
            </a:r>
            <a:r>
              <a:rPr sz="1000" i="1" spc="-1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affect</a:t>
            </a:r>
            <a:r>
              <a:rPr sz="1000" i="1" spc="-35" dirty="0">
                <a:latin typeface="Calibri"/>
                <a:cs typeface="Calibri"/>
              </a:rPr>
              <a:t> </a:t>
            </a:r>
            <a:r>
              <a:rPr sz="1000" i="1" spc="-25" dirty="0">
                <a:latin typeface="Calibri"/>
                <a:cs typeface="Calibri"/>
              </a:rPr>
              <a:t>it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7641337" y="10980419"/>
            <a:ext cx="173990" cy="311785"/>
            <a:chOff x="7641337" y="10980419"/>
            <a:chExt cx="173990" cy="311785"/>
          </a:xfrm>
        </p:grpSpPr>
        <p:sp>
          <p:nvSpPr>
            <p:cNvPr id="22" name="object 22"/>
            <p:cNvSpPr/>
            <p:nvPr/>
          </p:nvSpPr>
          <p:spPr>
            <a:xfrm>
              <a:off x="7728204" y="10980419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912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7641337" y="11118384"/>
              <a:ext cx="173990" cy="173990"/>
            </a:xfrm>
            <a:custGeom>
              <a:avLst/>
              <a:gdLst/>
              <a:ahLst/>
              <a:cxnLst/>
              <a:rect l="l" t="t" r="r" b="b"/>
              <a:pathLst>
                <a:path w="173990" h="173990">
                  <a:moveTo>
                    <a:pt x="86855" y="0"/>
                  </a:moveTo>
                  <a:lnTo>
                    <a:pt x="53047" y="6833"/>
                  </a:lnTo>
                  <a:lnTo>
                    <a:pt x="25439" y="25452"/>
                  </a:lnTo>
                  <a:lnTo>
                    <a:pt x="6825" y="53065"/>
                  </a:lnTo>
                  <a:lnTo>
                    <a:pt x="0" y="86880"/>
                  </a:lnTo>
                  <a:lnTo>
                    <a:pt x="6827" y="120695"/>
                  </a:lnTo>
                  <a:lnTo>
                    <a:pt x="25447" y="148305"/>
                  </a:lnTo>
                  <a:lnTo>
                    <a:pt x="53063" y="166917"/>
                  </a:lnTo>
                  <a:lnTo>
                    <a:pt x="86880" y="173736"/>
                  </a:lnTo>
                  <a:lnTo>
                    <a:pt x="120688" y="166908"/>
                  </a:lnTo>
                  <a:lnTo>
                    <a:pt x="148296" y="148289"/>
                  </a:lnTo>
                  <a:lnTo>
                    <a:pt x="166910" y="120677"/>
                  </a:lnTo>
                  <a:lnTo>
                    <a:pt x="173736" y="86868"/>
                  </a:lnTo>
                  <a:lnTo>
                    <a:pt x="166908" y="53053"/>
                  </a:lnTo>
                  <a:lnTo>
                    <a:pt x="148288" y="25441"/>
                  </a:lnTo>
                  <a:lnTo>
                    <a:pt x="120672" y="6825"/>
                  </a:lnTo>
                  <a:lnTo>
                    <a:pt x="86855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4" name="object 24"/>
          <p:cNvGrpSpPr/>
          <p:nvPr/>
        </p:nvGrpSpPr>
        <p:grpSpPr>
          <a:xfrm>
            <a:off x="5495544" y="11524491"/>
            <a:ext cx="173990" cy="389890"/>
            <a:chOff x="5495544" y="11524491"/>
            <a:chExt cx="173990" cy="389890"/>
          </a:xfrm>
        </p:grpSpPr>
        <p:sp>
          <p:nvSpPr>
            <p:cNvPr id="25" name="object 25"/>
            <p:cNvSpPr/>
            <p:nvPr/>
          </p:nvSpPr>
          <p:spPr>
            <a:xfrm>
              <a:off x="5582418" y="11611357"/>
              <a:ext cx="11430" cy="273685"/>
            </a:xfrm>
            <a:custGeom>
              <a:avLst/>
              <a:gdLst/>
              <a:ahLst/>
              <a:cxnLst/>
              <a:rect l="l" t="t" r="r" b="b"/>
              <a:pathLst>
                <a:path w="11429" h="273684">
                  <a:moveTo>
                    <a:pt x="11341" y="273596"/>
                  </a:moveTo>
                  <a:lnTo>
                    <a:pt x="0" y="0"/>
                  </a:lnTo>
                </a:path>
              </a:pathLst>
            </a:custGeom>
            <a:ln w="57912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495544" y="11524491"/>
              <a:ext cx="173736" cy="173735"/>
            </a:xfrm>
            <a:prstGeom prst="rect">
              <a:avLst/>
            </a:prstGeom>
          </p:spPr>
        </p:pic>
      </p:grpSp>
      <p:sp>
        <p:nvSpPr>
          <p:cNvPr id="27" name="object 27"/>
          <p:cNvSpPr txBox="1"/>
          <p:nvPr/>
        </p:nvSpPr>
        <p:spPr>
          <a:xfrm>
            <a:off x="5074217" y="11879305"/>
            <a:ext cx="103505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7960" marR="182245" indent="-635" algn="ctr">
              <a:lnSpc>
                <a:spcPct val="100000"/>
              </a:lnSpc>
              <a:spcBef>
                <a:spcPts val="95"/>
              </a:spcBef>
            </a:pPr>
            <a:r>
              <a:rPr sz="1000" b="1" spc="-10" dirty="0">
                <a:latin typeface="Calibri"/>
                <a:cs typeface="Calibri"/>
              </a:rPr>
              <a:t>Controlled Assessment:</a:t>
            </a:r>
            <a:endParaRPr sz="1000">
              <a:latin typeface="Calibri"/>
              <a:cs typeface="Calibri"/>
            </a:endParaRPr>
          </a:p>
          <a:p>
            <a:pPr marL="12700" marR="5080" algn="ctr">
              <a:lnSpc>
                <a:spcPct val="100000"/>
              </a:lnSpc>
            </a:pPr>
            <a:r>
              <a:rPr sz="1000" i="1" dirty="0">
                <a:latin typeface="Calibri"/>
                <a:cs typeface="Calibri"/>
              </a:rPr>
              <a:t>6hrs</a:t>
            </a:r>
            <a:r>
              <a:rPr sz="1000" i="1" spc="-2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5</a:t>
            </a:r>
            <a:r>
              <a:rPr sz="1000" i="1" spc="-2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Tasks</a:t>
            </a:r>
            <a:r>
              <a:rPr sz="1000" i="1" spc="-3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30%</a:t>
            </a:r>
            <a:r>
              <a:rPr sz="1000" i="1" spc="-5" dirty="0">
                <a:latin typeface="Calibri"/>
                <a:cs typeface="Calibri"/>
              </a:rPr>
              <a:t> </a:t>
            </a:r>
            <a:r>
              <a:rPr sz="1000" i="1" spc="-25" dirty="0">
                <a:latin typeface="Calibri"/>
                <a:cs typeface="Calibri"/>
              </a:rPr>
              <a:t>of</a:t>
            </a:r>
            <a:r>
              <a:rPr sz="1000" i="1" dirty="0">
                <a:latin typeface="Calibri"/>
                <a:cs typeface="Calibri"/>
              </a:rPr>
              <a:t> overall</a:t>
            </a:r>
            <a:r>
              <a:rPr sz="1000" i="1" spc="-45" dirty="0">
                <a:latin typeface="Calibri"/>
                <a:cs typeface="Calibri"/>
              </a:rPr>
              <a:t> </a:t>
            </a:r>
            <a:r>
              <a:rPr sz="1000" i="1" spc="-10" dirty="0">
                <a:latin typeface="Calibri"/>
                <a:cs typeface="Calibri"/>
              </a:rPr>
              <a:t>grade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5524275" y="10342554"/>
            <a:ext cx="107505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2540" algn="ctr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Calibri"/>
                <a:cs typeface="Calibri"/>
              </a:rPr>
              <a:t>Comp1</a:t>
            </a:r>
            <a:r>
              <a:rPr sz="1000" b="1" spc="-35" dirty="0">
                <a:latin typeface="Calibri"/>
                <a:cs typeface="Calibri"/>
              </a:rPr>
              <a:t> </a:t>
            </a:r>
            <a:r>
              <a:rPr sz="1000" i="1" spc="-20" dirty="0">
                <a:latin typeface="Calibri"/>
                <a:cs typeface="Calibri"/>
              </a:rPr>
              <a:t>LA:B </a:t>
            </a:r>
            <a:r>
              <a:rPr sz="1000" i="1" dirty="0">
                <a:latin typeface="Calibri"/>
                <a:cs typeface="Calibri"/>
              </a:rPr>
              <a:t>Understand</a:t>
            </a:r>
            <a:r>
              <a:rPr sz="1000" i="1" spc="-55" dirty="0">
                <a:latin typeface="Calibri"/>
                <a:cs typeface="Calibri"/>
              </a:rPr>
              <a:t> </a:t>
            </a:r>
            <a:r>
              <a:rPr sz="1000" i="1" spc="-25" dirty="0">
                <a:latin typeface="Calibri"/>
                <a:cs typeface="Calibri"/>
              </a:rPr>
              <a:t>how</a:t>
            </a:r>
            <a:r>
              <a:rPr sz="1000" i="1" dirty="0">
                <a:latin typeface="Calibri"/>
                <a:cs typeface="Calibri"/>
              </a:rPr>
              <a:t> individuals</a:t>
            </a:r>
            <a:r>
              <a:rPr sz="1000" i="1" spc="-4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deal</a:t>
            </a:r>
            <a:r>
              <a:rPr sz="1000" i="1" spc="-25" dirty="0">
                <a:latin typeface="Calibri"/>
                <a:cs typeface="Calibri"/>
              </a:rPr>
              <a:t> </a:t>
            </a:r>
            <a:r>
              <a:rPr sz="1000" i="1" spc="-20" dirty="0">
                <a:latin typeface="Calibri"/>
                <a:cs typeface="Calibri"/>
              </a:rPr>
              <a:t>with </a:t>
            </a:r>
            <a:r>
              <a:rPr sz="1000" i="1" dirty="0">
                <a:latin typeface="Calibri"/>
                <a:cs typeface="Calibri"/>
              </a:rPr>
              <a:t>life</a:t>
            </a:r>
            <a:r>
              <a:rPr sz="1000" i="1" spc="-20" dirty="0">
                <a:latin typeface="Calibri"/>
                <a:cs typeface="Calibri"/>
              </a:rPr>
              <a:t> </a:t>
            </a:r>
            <a:r>
              <a:rPr sz="1000" i="1" spc="-10" dirty="0">
                <a:latin typeface="Calibri"/>
                <a:cs typeface="Calibri"/>
              </a:rPr>
              <a:t>events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5983223" y="11000231"/>
            <a:ext cx="173990" cy="311785"/>
            <a:chOff x="5983223" y="11000231"/>
            <a:chExt cx="173990" cy="311785"/>
          </a:xfrm>
        </p:grpSpPr>
        <p:sp>
          <p:nvSpPr>
            <p:cNvPr id="30" name="object 30"/>
            <p:cNvSpPr/>
            <p:nvPr/>
          </p:nvSpPr>
          <p:spPr>
            <a:xfrm>
              <a:off x="6070091" y="11000231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912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5983223" y="11138196"/>
              <a:ext cx="173990" cy="173990"/>
            </a:xfrm>
            <a:custGeom>
              <a:avLst/>
              <a:gdLst/>
              <a:ahLst/>
              <a:cxnLst/>
              <a:rect l="l" t="t" r="r" b="b"/>
              <a:pathLst>
                <a:path w="173989" h="173990">
                  <a:moveTo>
                    <a:pt x="86855" y="0"/>
                  </a:moveTo>
                  <a:lnTo>
                    <a:pt x="53047" y="6833"/>
                  </a:lnTo>
                  <a:lnTo>
                    <a:pt x="25439" y="25452"/>
                  </a:lnTo>
                  <a:lnTo>
                    <a:pt x="6825" y="53065"/>
                  </a:lnTo>
                  <a:lnTo>
                    <a:pt x="0" y="86880"/>
                  </a:lnTo>
                  <a:lnTo>
                    <a:pt x="6827" y="120695"/>
                  </a:lnTo>
                  <a:lnTo>
                    <a:pt x="25447" y="148305"/>
                  </a:lnTo>
                  <a:lnTo>
                    <a:pt x="53063" y="166917"/>
                  </a:lnTo>
                  <a:lnTo>
                    <a:pt x="86880" y="173735"/>
                  </a:lnTo>
                  <a:lnTo>
                    <a:pt x="120688" y="166908"/>
                  </a:lnTo>
                  <a:lnTo>
                    <a:pt x="148296" y="148289"/>
                  </a:lnTo>
                  <a:lnTo>
                    <a:pt x="166910" y="120677"/>
                  </a:lnTo>
                  <a:lnTo>
                    <a:pt x="173736" y="86867"/>
                  </a:lnTo>
                  <a:lnTo>
                    <a:pt x="166908" y="53053"/>
                  </a:lnTo>
                  <a:lnTo>
                    <a:pt x="148288" y="25441"/>
                  </a:lnTo>
                  <a:lnTo>
                    <a:pt x="120672" y="6825"/>
                  </a:lnTo>
                  <a:lnTo>
                    <a:pt x="86855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2" name="object 32"/>
          <p:cNvGrpSpPr/>
          <p:nvPr/>
        </p:nvGrpSpPr>
        <p:grpSpPr>
          <a:xfrm>
            <a:off x="2078737" y="11010900"/>
            <a:ext cx="173990" cy="311785"/>
            <a:chOff x="2078737" y="11010900"/>
            <a:chExt cx="173990" cy="311785"/>
          </a:xfrm>
        </p:grpSpPr>
        <p:sp>
          <p:nvSpPr>
            <p:cNvPr id="33" name="object 33"/>
            <p:cNvSpPr/>
            <p:nvPr/>
          </p:nvSpPr>
          <p:spPr>
            <a:xfrm>
              <a:off x="2165603" y="11010900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912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2078737" y="11148865"/>
              <a:ext cx="173990" cy="173990"/>
            </a:xfrm>
            <a:custGeom>
              <a:avLst/>
              <a:gdLst/>
              <a:ahLst/>
              <a:cxnLst/>
              <a:rect l="l" t="t" r="r" b="b"/>
              <a:pathLst>
                <a:path w="173989" h="173990">
                  <a:moveTo>
                    <a:pt x="86855" y="0"/>
                  </a:moveTo>
                  <a:lnTo>
                    <a:pt x="53047" y="6833"/>
                  </a:lnTo>
                  <a:lnTo>
                    <a:pt x="25439" y="25452"/>
                  </a:lnTo>
                  <a:lnTo>
                    <a:pt x="6825" y="53065"/>
                  </a:lnTo>
                  <a:lnTo>
                    <a:pt x="0" y="86880"/>
                  </a:lnTo>
                  <a:lnTo>
                    <a:pt x="6827" y="120695"/>
                  </a:lnTo>
                  <a:lnTo>
                    <a:pt x="25447" y="148305"/>
                  </a:lnTo>
                  <a:lnTo>
                    <a:pt x="53063" y="166917"/>
                  </a:lnTo>
                  <a:lnTo>
                    <a:pt x="86880" y="173736"/>
                  </a:lnTo>
                  <a:lnTo>
                    <a:pt x="120688" y="166908"/>
                  </a:lnTo>
                  <a:lnTo>
                    <a:pt x="148296" y="148289"/>
                  </a:lnTo>
                  <a:lnTo>
                    <a:pt x="166910" y="120677"/>
                  </a:lnTo>
                  <a:lnTo>
                    <a:pt x="173736" y="86868"/>
                  </a:lnTo>
                  <a:lnTo>
                    <a:pt x="166908" y="53053"/>
                  </a:lnTo>
                  <a:lnTo>
                    <a:pt x="148288" y="25441"/>
                  </a:lnTo>
                  <a:lnTo>
                    <a:pt x="120672" y="6825"/>
                  </a:lnTo>
                  <a:lnTo>
                    <a:pt x="86855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5" name="object 35"/>
          <p:cNvGrpSpPr/>
          <p:nvPr/>
        </p:nvGrpSpPr>
        <p:grpSpPr>
          <a:xfrm>
            <a:off x="3907537" y="9358889"/>
            <a:ext cx="173990" cy="453390"/>
            <a:chOff x="3907537" y="9358889"/>
            <a:chExt cx="173990" cy="453390"/>
          </a:xfrm>
        </p:grpSpPr>
        <p:sp>
          <p:nvSpPr>
            <p:cNvPr id="36" name="object 36"/>
            <p:cNvSpPr/>
            <p:nvPr/>
          </p:nvSpPr>
          <p:spPr>
            <a:xfrm>
              <a:off x="3994404" y="9445749"/>
              <a:ext cx="0" cy="366395"/>
            </a:xfrm>
            <a:custGeom>
              <a:avLst/>
              <a:gdLst/>
              <a:ahLst/>
              <a:cxnLst/>
              <a:rect l="l" t="t" r="r" b="b"/>
              <a:pathLst>
                <a:path h="366395">
                  <a:moveTo>
                    <a:pt x="0" y="365975"/>
                  </a:moveTo>
                  <a:lnTo>
                    <a:pt x="0" y="0"/>
                  </a:lnTo>
                </a:path>
              </a:pathLst>
            </a:custGeom>
            <a:ln w="57912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7" name="object 3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907537" y="9358889"/>
              <a:ext cx="173736" cy="173736"/>
            </a:xfrm>
            <a:prstGeom prst="rect">
              <a:avLst/>
            </a:prstGeom>
          </p:spPr>
        </p:pic>
      </p:grpSp>
      <p:sp>
        <p:nvSpPr>
          <p:cNvPr id="38" name="object 38"/>
          <p:cNvSpPr txBox="1"/>
          <p:nvPr/>
        </p:nvSpPr>
        <p:spPr>
          <a:xfrm>
            <a:off x="1076931" y="11866478"/>
            <a:ext cx="103505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7960" marR="182245" indent="-635" algn="ctr">
              <a:lnSpc>
                <a:spcPct val="100000"/>
              </a:lnSpc>
              <a:spcBef>
                <a:spcPts val="95"/>
              </a:spcBef>
            </a:pPr>
            <a:r>
              <a:rPr sz="1000" b="1" spc="-10" dirty="0">
                <a:latin typeface="Calibri"/>
                <a:cs typeface="Calibri"/>
              </a:rPr>
              <a:t>Controlled Assessment:</a:t>
            </a:r>
            <a:endParaRPr sz="1000">
              <a:latin typeface="Calibri"/>
              <a:cs typeface="Calibri"/>
            </a:endParaRPr>
          </a:p>
          <a:p>
            <a:pPr marL="12700" marR="5080" algn="ctr">
              <a:lnSpc>
                <a:spcPct val="100000"/>
              </a:lnSpc>
            </a:pPr>
            <a:r>
              <a:rPr sz="1000" i="1" dirty="0">
                <a:latin typeface="Calibri"/>
                <a:cs typeface="Calibri"/>
              </a:rPr>
              <a:t>6hrs</a:t>
            </a:r>
            <a:r>
              <a:rPr sz="1000" i="1" spc="-2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5</a:t>
            </a:r>
            <a:r>
              <a:rPr sz="1000" i="1" spc="-2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Tasks</a:t>
            </a:r>
            <a:r>
              <a:rPr sz="1000" i="1" spc="-3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30%</a:t>
            </a:r>
            <a:r>
              <a:rPr sz="1000" i="1" spc="-5" dirty="0">
                <a:latin typeface="Calibri"/>
                <a:cs typeface="Calibri"/>
              </a:rPr>
              <a:t> </a:t>
            </a:r>
            <a:r>
              <a:rPr sz="1000" i="1" spc="-25" dirty="0">
                <a:latin typeface="Calibri"/>
                <a:cs typeface="Calibri"/>
              </a:rPr>
              <a:t>of</a:t>
            </a:r>
            <a:r>
              <a:rPr sz="1000" i="1" dirty="0">
                <a:latin typeface="Calibri"/>
                <a:cs typeface="Calibri"/>
              </a:rPr>
              <a:t> overall</a:t>
            </a:r>
            <a:r>
              <a:rPr sz="1000" i="1" spc="-45" dirty="0">
                <a:latin typeface="Calibri"/>
                <a:cs typeface="Calibri"/>
              </a:rPr>
              <a:t> </a:t>
            </a:r>
            <a:r>
              <a:rPr sz="1000" i="1" spc="-10" dirty="0">
                <a:latin typeface="Calibri"/>
                <a:cs typeface="Calibri"/>
              </a:rPr>
              <a:t>grade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4320945" y="10056124"/>
            <a:ext cx="65849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Calibri"/>
                <a:cs typeface="Calibri"/>
              </a:rPr>
              <a:t>Comp2</a:t>
            </a:r>
            <a:r>
              <a:rPr sz="1000" b="1" spc="-35" dirty="0">
                <a:latin typeface="Calibri"/>
                <a:cs typeface="Calibri"/>
              </a:rPr>
              <a:t> </a:t>
            </a:r>
            <a:r>
              <a:rPr sz="1000" i="1" spc="-20" dirty="0">
                <a:latin typeface="Calibri"/>
                <a:cs typeface="Calibri"/>
              </a:rPr>
              <a:t>LA:A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4237207" y="10208548"/>
            <a:ext cx="82613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i="1" dirty="0">
                <a:latin typeface="Calibri"/>
                <a:cs typeface="Calibri"/>
              </a:rPr>
              <a:t>Understand</a:t>
            </a:r>
            <a:r>
              <a:rPr sz="1000" i="1" spc="-55" dirty="0">
                <a:latin typeface="Calibri"/>
                <a:cs typeface="Calibri"/>
              </a:rPr>
              <a:t> </a:t>
            </a:r>
            <a:r>
              <a:rPr sz="1000" i="1" spc="-25" dirty="0">
                <a:latin typeface="Calibri"/>
                <a:cs typeface="Calibri"/>
              </a:rPr>
              <a:t>the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4022297" y="10360970"/>
            <a:ext cx="125603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sz="1000" i="1" dirty="0">
                <a:latin typeface="Calibri"/>
                <a:cs typeface="Calibri"/>
              </a:rPr>
              <a:t>different</a:t>
            </a:r>
            <a:r>
              <a:rPr sz="1000" i="1" spc="-4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types</a:t>
            </a:r>
            <a:r>
              <a:rPr sz="1000" i="1" spc="-2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of</a:t>
            </a:r>
            <a:r>
              <a:rPr sz="1000" i="1" spc="-25" dirty="0">
                <a:latin typeface="Calibri"/>
                <a:cs typeface="Calibri"/>
              </a:rPr>
              <a:t> </a:t>
            </a:r>
            <a:r>
              <a:rPr sz="1000" i="1" spc="-10" dirty="0">
                <a:latin typeface="Calibri"/>
                <a:cs typeface="Calibri"/>
              </a:rPr>
              <a:t>health </a:t>
            </a:r>
            <a:r>
              <a:rPr sz="1000" i="1" dirty="0">
                <a:latin typeface="Calibri"/>
                <a:cs typeface="Calibri"/>
              </a:rPr>
              <a:t>&amp;</a:t>
            </a:r>
            <a:r>
              <a:rPr sz="1000" i="1" spc="-1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social</a:t>
            </a:r>
            <a:r>
              <a:rPr sz="1000" i="1" spc="-4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care</a:t>
            </a:r>
            <a:r>
              <a:rPr sz="1000" i="1" spc="-2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services</a:t>
            </a:r>
            <a:r>
              <a:rPr sz="1000" i="1" spc="-25" dirty="0">
                <a:latin typeface="Calibri"/>
                <a:cs typeface="Calibri"/>
              </a:rPr>
              <a:t> </a:t>
            </a:r>
            <a:r>
              <a:rPr sz="1000" i="1" spc="-50" dirty="0">
                <a:latin typeface="Calibri"/>
                <a:cs typeface="Calibri"/>
              </a:rPr>
              <a:t>&amp;</a:t>
            </a:r>
            <a:r>
              <a:rPr sz="1000" i="1" dirty="0">
                <a:latin typeface="Calibri"/>
                <a:cs typeface="Calibri"/>
              </a:rPr>
              <a:t> barriers</a:t>
            </a:r>
            <a:r>
              <a:rPr sz="1000" i="1" spc="-3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to</a:t>
            </a:r>
            <a:r>
              <a:rPr sz="1000" i="1" spc="-20" dirty="0">
                <a:latin typeface="Calibri"/>
                <a:cs typeface="Calibri"/>
              </a:rPr>
              <a:t> </a:t>
            </a:r>
            <a:r>
              <a:rPr sz="1000" i="1" spc="-10" dirty="0">
                <a:latin typeface="Calibri"/>
                <a:cs typeface="Calibri"/>
              </a:rPr>
              <a:t>accessing </a:t>
            </a:r>
            <a:r>
              <a:rPr sz="1000" i="1" spc="-20" dirty="0">
                <a:latin typeface="Calibri"/>
                <a:cs typeface="Calibri"/>
              </a:rPr>
              <a:t>them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42" name="object 42"/>
          <p:cNvGrpSpPr/>
          <p:nvPr/>
        </p:nvGrpSpPr>
        <p:grpSpPr>
          <a:xfrm>
            <a:off x="4512565" y="11029188"/>
            <a:ext cx="173990" cy="311785"/>
            <a:chOff x="4512565" y="11029188"/>
            <a:chExt cx="173990" cy="311785"/>
          </a:xfrm>
        </p:grpSpPr>
        <p:sp>
          <p:nvSpPr>
            <p:cNvPr id="43" name="object 43"/>
            <p:cNvSpPr/>
            <p:nvPr/>
          </p:nvSpPr>
          <p:spPr>
            <a:xfrm>
              <a:off x="4599431" y="11029188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912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4512565" y="11167153"/>
              <a:ext cx="173990" cy="173990"/>
            </a:xfrm>
            <a:custGeom>
              <a:avLst/>
              <a:gdLst/>
              <a:ahLst/>
              <a:cxnLst/>
              <a:rect l="l" t="t" r="r" b="b"/>
              <a:pathLst>
                <a:path w="173989" h="173990">
                  <a:moveTo>
                    <a:pt x="86855" y="0"/>
                  </a:moveTo>
                  <a:lnTo>
                    <a:pt x="53047" y="6833"/>
                  </a:lnTo>
                  <a:lnTo>
                    <a:pt x="25439" y="25452"/>
                  </a:lnTo>
                  <a:lnTo>
                    <a:pt x="6825" y="53065"/>
                  </a:lnTo>
                  <a:lnTo>
                    <a:pt x="0" y="86880"/>
                  </a:lnTo>
                  <a:lnTo>
                    <a:pt x="6827" y="120695"/>
                  </a:lnTo>
                  <a:lnTo>
                    <a:pt x="25447" y="148305"/>
                  </a:lnTo>
                  <a:lnTo>
                    <a:pt x="53063" y="166917"/>
                  </a:lnTo>
                  <a:lnTo>
                    <a:pt x="86880" y="173735"/>
                  </a:lnTo>
                  <a:lnTo>
                    <a:pt x="120688" y="166908"/>
                  </a:lnTo>
                  <a:lnTo>
                    <a:pt x="148296" y="148289"/>
                  </a:lnTo>
                  <a:lnTo>
                    <a:pt x="166910" y="120677"/>
                  </a:lnTo>
                  <a:lnTo>
                    <a:pt x="173736" y="86867"/>
                  </a:lnTo>
                  <a:lnTo>
                    <a:pt x="166908" y="53053"/>
                  </a:lnTo>
                  <a:lnTo>
                    <a:pt x="148288" y="25441"/>
                  </a:lnTo>
                  <a:lnTo>
                    <a:pt x="120672" y="6825"/>
                  </a:lnTo>
                  <a:lnTo>
                    <a:pt x="86855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5" name="object 45"/>
          <p:cNvSpPr txBox="1"/>
          <p:nvPr/>
        </p:nvSpPr>
        <p:spPr>
          <a:xfrm>
            <a:off x="1625256" y="10350657"/>
            <a:ext cx="112712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1905" algn="ctr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Calibri"/>
                <a:cs typeface="Calibri"/>
              </a:rPr>
              <a:t>Comp2</a:t>
            </a:r>
            <a:r>
              <a:rPr sz="1000" b="1" spc="-35" dirty="0">
                <a:latin typeface="Calibri"/>
                <a:cs typeface="Calibri"/>
              </a:rPr>
              <a:t> </a:t>
            </a:r>
            <a:r>
              <a:rPr sz="1000" i="1" spc="-20" dirty="0">
                <a:latin typeface="Calibri"/>
                <a:cs typeface="Calibri"/>
              </a:rPr>
              <a:t>LA:B </a:t>
            </a:r>
            <a:r>
              <a:rPr sz="1000" i="1" dirty="0">
                <a:latin typeface="Calibri"/>
                <a:cs typeface="Calibri"/>
              </a:rPr>
              <a:t>Understand</a:t>
            </a:r>
            <a:r>
              <a:rPr sz="1000" i="1" spc="-3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the</a:t>
            </a:r>
            <a:r>
              <a:rPr sz="1000" i="1" spc="-35" dirty="0">
                <a:latin typeface="Calibri"/>
                <a:cs typeface="Calibri"/>
              </a:rPr>
              <a:t> </a:t>
            </a:r>
            <a:r>
              <a:rPr sz="1000" i="1" spc="-10" dirty="0">
                <a:latin typeface="Calibri"/>
                <a:cs typeface="Calibri"/>
              </a:rPr>
              <a:t>skills, </a:t>
            </a:r>
            <a:r>
              <a:rPr sz="1000" i="1" dirty="0">
                <a:latin typeface="Calibri"/>
                <a:cs typeface="Calibri"/>
              </a:rPr>
              <a:t>attributes</a:t>
            </a:r>
            <a:r>
              <a:rPr sz="1000" i="1" spc="-4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&amp;</a:t>
            </a:r>
            <a:r>
              <a:rPr sz="1000" i="1" spc="-25" dirty="0">
                <a:latin typeface="Calibri"/>
                <a:cs typeface="Calibri"/>
              </a:rPr>
              <a:t> </a:t>
            </a:r>
            <a:r>
              <a:rPr sz="1000" i="1" spc="-10" dirty="0">
                <a:latin typeface="Calibri"/>
                <a:cs typeface="Calibri"/>
              </a:rPr>
              <a:t>values </a:t>
            </a:r>
            <a:r>
              <a:rPr sz="1000" i="1" dirty="0">
                <a:latin typeface="Calibri"/>
                <a:cs typeface="Calibri"/>
              </a:rPr>
              <a:t>required</a:t>
            </a:r>
            <a:r>
              <a:rPr sz="1000" i="1" spc="-4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to</a:t>
            </a:r>
            <a:r>
              <a:rPr sz="1000" i="1" spc="-1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give</a:t>
            </a:r>
            <a:r>
              <a:rPr sz="1000" i="1" spc="-25" dirty="0">
                <a:latin typeface="Calibri"/>
                <a:cs typeface="Calibri"/>
              </a:rPr>
              <a:t> </a:t>
            </a:r>
            <a:r>
              <a:rPr sz="1000" i="1" spc="-20" dirty="0">
                <a:latin typeface="Calibri"/>
                <a:cs typeface="Calibri"/>
              </a:rPr>
              <a:t>care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962564" y="8414064"/>
            <a:ext cx="991235" cy="482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165735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Calibri"/>
                <a:cs typeface="Calibri"/>
              </a:rPr>
              <a:t>Comp3</a:t>
            </a:r>
            <a:r>
              <a:rPr sz="1000" b="1" spc="-35" dirty="0">
                <a:latin typeface="Calibri"/>
                <a:cs typeface="Calibri"/>
              </a:rPr>
              <a:t> </a:t>
            </a:r>
            <a:r>
              <a:rPr sz="1000" i="1" spc="-20" dirty="0">
                <a:latin typeface="Calibri"/>
                <a:cs typeface="Calibri"/>
              </a:rPr>
              <a:t>LA:A </a:t>
            </a:r>
            <a:r>
              <a:rPr sz="1000" i="1" dirty="0">
                <a:latin typeface="Calibri"/>
                <a:cs typeface="Calibri"/>
              </a:rPr>
              <a:t>Factors</a:t>
            </a:r>
            <a:r>
              <a:rPr sz="1000" i="1" spc="-3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that</a:t>
            </a:r>
            <a:r>
              <a:rPr sz="1000" i="1" spc="-35" dirty="0">
                <a:latin typeface="Calibri"/>
                <a:cs typeface="Calibri"/>
              </a:rPr>
              <a:t> </a:t>
            </a:r>
            <a:r>
              <a:rPr sz="1000" i="1" spc="-10" dirty="0">
                <a:latin typeface="Calibri"/>
                <a:cs typeface="Calibri"/>
              </a:rPr>
              <a:t>affect </a:t>
            </a:r>
            <a:r>
              <a:rPr sz="1000" i="1" dirty="0">
                <a:latin typeface="Calibri"/>
                <a:cs typeface="Calibri"/>
              </a:rPr>
              <a:t>health</a:t>
            </a:r>
            <a:r>
              <a:rPr sz="1000" i="1" spc="-3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&amp;</a:t>
            </a:r>
            <a:r>
              <a:rPr sz="1000" i="1" spc="-15" dirty="0">
                <a:latin typeface="Calibri"/>
                <a:cs typeface="Calibri"/>
              </a:rPr>
              <a:t> </a:t>
            </a:r>
            <a:r>
              <a:rPr sz="1000" i="1" spc="-10" dirty="0">
                <a:latin typeface="Calibri"/>
                <a:cs typeface="Calibri"/>
              </a:rPr>
              <a:t>wellbeing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47" name="object 47"/>
          <p:cNvGrpSpPr/>
          <p:nvPr/>
        </p:nvGrpSpPr>
        <p:grpSpPr>
          <a:xfrm>
            <a:off x="1345691" y="8913876"/>
            <a:ext cx="173990" cy="382905"/>
            <a:chOff x="1345691" y="8913876"/>
            <a:chExt cx="173990" cy="382905"/>
          </a:xfrm>
        </p:grpSpPr>
        <p:sp>
          <p:nvSpPr>
            <p:cNvPr id="48" name="object 48"/>
            <p:cNvSpPr/>
            <p:nvPr/>
          </p:nvSpPr>
          <p:spPr>
            <a:xfrm>
              <a:off x="1432559" y="8942832"/>
              <a:ext cx="26670" cy="267335"/>
            </a:xfrm>
            <a:custGeom>
              <a:avLst/>
              <a:gdLst/>
              <a:ahLst/>
              <a:cxnLst/>
              <a:rect l="l" t="t" r="r" b="b"/>
              <a:pathLst>
                <a:path w="26669" h="267334">
                  <a:moveTo>
                    <a:pt x="26568" y="0"/>
                  </a:moveTo>
                  <a:lnTo>
                    <a:pt x="0" y="267030"/>
                  </a:lnTo>
                </a:path>
              </a:pathLst>
            </a:custGeom>
            <a:ln w="57912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9" name="object 4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45691" y="9122992"/>
              <a:ext cx="173735" cy="173736"/>
            </a:xfrm>
            <a:prstGeom prst="rect">
              <a:avLst/>
            </a:prstGeom>
          </p:spPr>
        </p:pic>
      </p:grpSp>
      <p:sp>
        <p:nvSpPr>
          <p:cNvPr id="50" name="object 50"/>
          <p:cNvSpPr txBox="1"/>
          <p:nvPr/>
        </p:nvSpPr>
        <p:spPr>
          <a:xfrm>
            <a:off x="2275390" y="8163379"/>
            <a:ext cx="65405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Calibri"/>
                <a:cs typeface="Calibri"/>
              </a:rPr>
              <a:t>Comp3</a:t>
            </a:r>
            <a:r>
              <a:rPr sz="1000" b="1" spc="-35" dirty="0">
                <a:latin typeface="Calibri"/>
                <a:cs typeface="Calibri"/>
              </a:rPr>
              <a:t> </a:t>
            </a:r>
            <a:r>
              <a:rPr sz="1000" i="1" spc="-20" dirty="0">
                <a:latin typeface="Calibri"/>
                <a:cs typeface="Calibri"/>
              </a:rPr>
              <a:t>LA:B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2333323" y="8468224"/>
            <a:ext cx="53657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i="1" spc="-10" dirty="0">
                <a:latin typeface="Calibri"/>
                <a:cs typeface="Calibri"/>
              </a:rPr>
              <a:t>Indicators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52" name="object 52"/>
          <p:cNvGrpSpPr/>
          <p:nvPr/>
        </p:nvGrpSpPr>
        <p:grpSpPr>
          <a:xfrm>
            <a:off x="2574037" y="8700516"/>
            <a:ext cx="173990" cy="415290"/>
            <a:chOff x="2574037" y="8700516"/>
            <a:chExt cx="173990" cy="415290"/>
          </a:xfrm>
        </p:grpSpPr>
        <p:sp>
          <p:nvSpPr>
            <p:cNvPr id="53" name="object 53"/>
            <p:cNvSpPr/>
            <p:nvPr/>
          </p:nvSpPr>
          <p:spPr>
            <a:xfrm>
              <a:off x="2660903" y="8700516"/>
              <a:ext cx="0" cy="328295"/>
            </a:xfrm>
            <a:custGeom>
              <a:avLst/>
              <a:gdLst/>
              <a:ahLst/>
              <a:cxnLst/>
              <a:rect l="l" t="t" r="r" b="b"/>
              <a:pathLst>
                <a:path h="328295">
                  <a:moveTo>
                    <a:pt x="0" y="0"/>
                  </a:moveTo>
                  <a:lnTo>
                    <a:pt x="0" y="327901"/>
                  </a:lnTo>
                </a:path>
              </a:pathLst>
            </a:custGeom>
            <a:ln w="57912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4" name="object 5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574037" y="8941549"/>
              <a:ext cx="173736" cy="173736"/>
            </a:xfrm>
            <a:prstGeom prst="rect">
              <a:avLst/>
            </a:prstGeom>
          </p:spPr>
        </p:pic>
      </p:grpSp>
      <p:sp>
        <p:nvSpPr>
          <p:cNvPr id="55" name="object 55"/>
          <p:cNvSpPr txBox="1"/>
          <p:nvPr/>
        </p:nvSpPr>
        <p:spPr>
          <a:xfrm>
            <a:off x="6924907" y="8121070"/>
            <a:ext cx="90170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635" algn="ctr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Calibri"/>
                <a:cs typeface="Calibri"/>
              </a:rPr>
              <a:t>Unit</a:t>
            </a:r>
            <a:r>
              <a:rPr sz="1000" b="1" spc="-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1</a:t>
            </a:r>
            <a:r>
              <a:rPr sz="1000" b="1" spc="-15" dirty="0">
                <a:latin typeface="Calibri"/>
                <a:cs typeface="Calibri"/>
              </a:rPr>
              <a:t> </a:t>
            </a:r>
            <a:r>
              <a:rPr sz="1000" i="1" spc="-20" dirty="0">
                <a:latin typeface="Calibri"/>
                <a:cs typeface="Calibri"/>
              </a:rPr>
              <a:t>LA:B </a:t>
            </a:r>
            <a:r>
              <a:rPr sz="1000" i="1" dirty="0">
                <a:latin typeface="Calibri"/>
                <a:cs typeface="Calibri"/>
              </a:rPr>
              <a:t>Factors</a:t>
            </a:r>
            <a:r>
              <a:rPr sz="1000" i="1" spc="-35" dirty="0">
                <a:latin typeface="Calibri"/>
                <a:cs typeface="Calibri"/>
              </a:rPr>
              <a:t> </a:t>
            </a:r>
            <a:r>
              <a:rPr sz="1000" i="1" spc="-10" dirty="0">
                <a:latin typeface="Calibri"/>
                <a:cs typeface="Calibri"/>
              </a:rPr>
              <a:t>affecting </a:t>
            </a:r>
            <a:r>
              <a:rPr sz="1000" i="1" dirty="0">
                <a:latin typeface="Calibri"/>
                <a:cs typeface="Calibri"/>
              </a:rPr>
              <a:t>human</a:t>
            </a:r>
            <a:r>
              <a:rPr sz="1000" i="1" spc="-5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growth</a:t>
            </a:r>
            <a:r>
              <a:rPr sz="1000" i="1" spc="-30" dirty="0">
                <a:latin typeface="Calibri"/>
                <a:cs typeface="Calibri"/>
              </a:rPr>
              <a:t> </a:t>
            </a:r>
            <a:r>
              <a:rPr sz="1000" i="1" spc="-50" dirty="0">
                <a:latin typeface="Calibri"/>
                <a:cs typeface="Calibri"/>
              </a:rPr>
              <a:t>&amp;</a:t>
            </a:r>
            <a:r>
              <a:rPr sz="1000" i="1" spc="-10" dirty="0">
                <a:latin typeface="Calibri"/>
                <a:cs typeface="Calibri"/>
              </a:rPr>
              <a:t> development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5348690" y="8142827"/>
            <a:ext cx="113665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3825" marR="114935" indent="635" algn="ctr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Calibri"/>
                <a:cs typeface="Calibri"/>
              </a:rPr>
              <a:t>Unit</a:t>
            </a:r>
            <a:r>
              <a:rPr sz="1000" b="1" spc="-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1</a:t>
            </a:r>
            <a:r>
              <a:rPr sz="1000" b="1" spc="-15" dirty="0">
                <a:latin typeface="Calibri"/>
                <a:cs typeface="Calibri"/>
              </a:rPr>
              <a:t> </a:t>
            </a:r>
            <a:r>
              <a:rPr sz="1000" i="1" spc="-20" dirty="0">
                <a:latin typeface="Calibri"/>
                <a:cs typeface="Calibri"/>
              </a:rPr>
              <a:t>LA:A </a:t>
            </a:r>
            <a:r>
              <a:rPr sz="1000" i="1" dirty="0">
                <a:latin typeface="Calibri"/>
                <a:cs typeface="Calibri"/>
              </a:rPr>
              <a:t>Human</a:t>
            </a:r>
            <a:r>
              <a:rPr sz="1000" i="1" spc="-4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growth</a:t>
            </a:r>
            <a:r>
              <a:rPr sz="1000" i="1" spc="-45" dirty="0">
                <a:latin typeface="Calibri"/>
                <a:cs typeface="Calibri"/>
              </a:rPr>
              <a:t> </a:t>
            </a:r>
            <a:r>
              <a:rPr sz="1000" i="1" spc="-50" dirty="0">
                <a:latin typeface="Calibri"/>
                <a:cs typeface="Calibri"/>
              </a:rPr>
              <a:t>&amp;</a:t>
            </a:r>
            <a:endParaRPr sz="1000" dirty="0">
              <a:latin typeface="Calibri"/>
              <a:cs typeface="Calibri"/>
            </a:endParaRPr>
          </a:p>
          <a:p>
            <a:pPr marL="12700" marR="5080" algn="ctr">
              <a:lnSpc>
                <a:spcPct val="100000"/>
              </a:lnSpc>
            </a:pPr>
            <a:r>
              <a:rPr sz="1000" i="1" spc="-10" dirty="0">
                <a:latin typeface="Calibri"/>
                <a:cs typeface="Calibri"/>
              </a:rPr>
              <a:t>development</a:t>
            </a:r>
            <a:r>
              <a:rPr sz="1000" i="1" spc="20" dirty="0">
                <a:latin typeface="Calibri"/>
                <a:cs typeface="Calibri"/>
              </a:rPr>
              <a:t> </a:t>
            </a:r>
            <a:r>
              <a:rPr sz="1000" i="1" spc="-10" dirty="0">
                <a:latin typeface="Calibri"/>
                <a:cs typeface="Calibri"/>
              </a:rPr>
              <a:t>through </a:t>
            </a:r>
            <a:r>
              <a:rPr sz="1000" i="1" dirty="0">
                <a:latin typeface="Calibri"/>
                <a:cs typeface="Calibri"/>
              </a:rPr>
              <a:t>the</a:t>
            </a:r>
            <a:r>
              <a:rPr sz="1000" i="1" spc="-2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life</a:t>
            </a:r>
            <a:r>
              <a:rPr sz="1000" i="1" spc="-15" dirty="0">
                <a:latin typeface="Calibri"/>
                <a:cs typeface="Calibri"/>
              </a:rPr>
              <a:t> </a:t>
            </a:r>
            <a:r>
              <a:rPr sz="1000" i="1" spc="-10" dirty="0">
                <a:latin typeface="Calibri"/>
                <a:cs typeface="Calibri"/>
              </a:rPr>
              <a:t>stages</a:t>
            </a:r>
            <a:endParaRPr sz="1000" dirty="0">
              <a:latin typeface="Calibri"/>
              <a:cs typeface="Calibri"/>
            </a:endParaRPr>
          </a:p>
        </p:txBody>
      </p:sp>
      <p:grpSp>
        <p:nvGrpSpPr>
          <p:cNvPr id="57" name="object 57"/>
          <p:cNvGrpSpPr/>
          <p:nvPr/>
        </p:nvGrpSpPr>
        <p:grpSpPr>
          <a:xfrm>
            <a:off x="5963413" y="8813292"/>
            <a:ext cx="173990" cy="311785"/>
            <a:chOff x="5963413" y="8813292"/>
            <a:chExt cx="173990" cy="311785"/>
          </a:xfrm>
        </p:grpSpPr>
        <p:sp>
          <p:nvSpPr>
            <p:cNvPr id="58" name="object 58"/>
            <p:cNvSpPr/>
            <p:nvPr/>
          </p:nvSpPr>
          <p:spPr>
            <a:xfrm>
              <a:off x="6050279" y="8813292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912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5963413" y="8951257"/>
              <a:ext cx="173990" cy="173990"/>
            </a:xfrm>
            <a:custGeom>
              <a:avLst/>
              <a:gdLst/>
              <a:ahLst/>
              <a:cxnLst/>
              <a:rect l="l" t="t" r="r" b="b"/>
              <a:pathLst>
                <a:path w="173989" h="173990">
                  <a:moveTo>
                    <a:pt x="86855" y="0"/>
                  </a:moveTo>
                  <a:lnTo>
                    <a:pt x="53047" y="6833"/>
                  </a:lnTo>
                  <a:lnTo>
                    <a:pt x="25439" y="25452"/>
                  </a:lnTo>
                  <a:lnTo>
                    <a:pt x="6825" y="53065"/>
                  </a:lnTo>
                  <a:lnTo>
                    <a:pt x="0" y="86880"/>
                  </a:lnTo>
                  <a:lnTo>
                    <a:pt x="6827" y="120695"/>
                  </a:lnTo>
                  <a:lnTo>
                    <a:pt x="25447" y="148305"/>
                  </a:lnTo>
                  <a:lnTo>
                    <a:pt x="53063" y="166917"/>
                  </a:lnTo>
                  <a:lnTo>
                    <a:pt x="86880" y="173736"/>
                  </a:lnTo>
                  <a:lnTo>
                    <a:pt x="120688" y="166908"/>
                  </a:lnTo>
                  <a:lnTo>
                    <a:pt x="148296" y="148289"/>
                  </a:lnTo>
                  <a:lnTo>
                    <a:pt x="166910" y="120677"/>
                  </a:lnTo>
                  <a:lnTo>
                    <a:pt x="173736" y="86868"/>
                  </a:lnTo>
                  <a:lnTo>
                    <a:pt x="166908" y="53053"/>
                  </a:lnTo>
                  <a:lnTo>
                    <a:pt x="148288" y="25441"/>
                  </a:lnTo>
                  <a:lnTo>
                    <a:pt x="120672" y="6825"/>
                  </a:lnTo>
                  <a:lnTo>
                    <a:pt x="86855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4" name="object 64"/>
          <p:cNvGrpSpPr/>
          <p:nvPr/>
        </p:nvGrpSpPr>
        <p:grpSpPr>
          <a:xfrm>
            <a:off x="1503805" y="2931767"/>
            <a:ext cx="173990" cy="313690"/>
            <a:chOff x="3084577" y="2834644"/>
            <a:chExt cx="173990" cy="313690"/>
          </a:xfrm>
        </p:grpSpPr>
        <p:sp>
          <p:nvSpPr>
            <p:cNvPr id="65" name="object 65"/>
            <p:cNvSpPr/>
            <p:nvPr/>
          </p:nvSpPr>
          <p:spPr>
            <a:xfrm>
              <a:off x="3171443" y="2921509"/>
              <a:ext cx="0" cy="226695"/>
            </a:xfrm>
            <a:custGeom>
              <a:avLst/>
              <a:gdLst/>
              <a:ahLst/>
              <a:cxnLst/>
              <a:rect l="l" t="t" r="r" b="b"/>
              <a:pathLst>
                <a:path h="226694">
                  <a:moveTo>
                    <a:pt x="0" y="226656"/>
                  </a:moveTo>
                  <a:lnTo>
                    <a:pt x="0" y="0"/>
                  </a:lnTo>
                </a:path>
              </a:pathLst>
            </a:custGeom>
            <a:ln w="57912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3084577" y="2834644"/>
              <a:ext cx="173990" cy="173990"/>
            </a:xfrm>
            <a:custGeom>
              <a:avLst/>
              <a:gdLst/>
              <a:ahLst/>
              <a:cxnLst/>
              <a:rect l="l" t="t" r="r" b="b"/>
              <a:pathLst>
                <a:path w="173989" h="173989">
                  <a:moveTo>
                    <a:pt x="86880" y="0"/>
                  </a:moveTo>
                  <a:lnTo>
                    <a:pt x="53063" y="6818"/>
                  </a:lnTo>
                  <a:lnTo>
                    <a:pt x="25447" y="25430"/>
                  </a:lnTo>
                  <a:lnTo>
                    <a:pt x="6827" y="53040"/>
                  </a:lnTo>
                  <a:lnTo>
                    <a:pt x="0" y="86855"/>
                  </a:lnTo>
                  <a:lnTo>
                    <a:pt x="6825" y="120670"/>
                  </a:lnTo>
                  <a:lnTo>
                    <a:pt x="25439" y="148283"/>
                  </a:lnTo>
                  <a:lnTo>
                    <a:pt x="53047" y="166902"/>
                  </a:lnTo>
                  <a:lnTo>
                    <a:pt x="86855" y="173736"/>
                  </a:lnTo>
                  <a:lnTo>
                    <a:pt x="120672" y="166910"/>
                  </a:lnTo>
                  <a:lnTo>
                    <a:pt x="148288" y="148294"/>
                  </a:lnTo>
                  <a:lnTo>
                    <a:pt x="166908" y="120682"/>
                  </a:lnTo>
                  <a:lnTo>
                    <a:pt x="173736" y="86868"/>
                  </a:lnTo>
                  <a:lnTo>
                    <a:pt x="166910" y="53058"/>
                  </a:lnTo>
                  <a:lnTo>
                    <a:pt x="148296" y="25446"/>
                  </a:lnTo>
                  <a:lnTo>
                    <a:pt x="120688" y="6827"/>
                  </a:lnTo>
                  <a:lnTo>
                    <a:pt x="86880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7" name="object 67"/>
          <p:cNvSpPr txBox="1"/>
          <p:nvPr/>
        </p:nvSpPr>
        <p:spPr>
          <a:xfrm>
            <a:off x="1010929" y="3358092"/>
            <a:ext cx="1118870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000" b="1" spc="-10" dirty="0">
                <a:latin typeface="Calibri"/>
                <a:cs typeface="Calibri"/>
              </a:rPr>
              <a:t>Coursework:</a:t>
            </a:r>
            <a:endParaRPr sz="1000" dirty="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000" i="1" dirty="0">
                <a:latin typeface="Calibri"/>
                <a:cs typeface="Calibri"/>
              </a:rPr>
              <a:t>Unit</a:t>
            </a:r>
            <a:r>
              <a:rPr sz="1000" i="1" spc="-25" dirty="0">
                <a:latin typeface="Calibri"/>
                <a:cs typeface="Calibri"/>
              </a:rPr>
              <a:t> </a:t>
            </a:r>
            <a:r>
              <a:rPr lang="en-GB" sz="1000" i="1" spc="-25" dirty="0">
                <a:latin typeface="Calibri"/>
                <a:cs typeface="Calibri"/>
              </a:rPr>
              <a:t>3 PSAB</a:t>
            </a:r>
            <a:r>
              <a:rPr sz="1000" i="1" spc="-15" dirty="0">
                <a:latin typeface="Calibri"/>
                <a:cs typeface="Calibri"/>
              </a:rPr>
              <a:t> </a:t>
            </a:r>
            <a:endParaRPr sz="1000" dirty="0">
              <a:latin typeface="Calibri"/>
              <a:cs typeface="Calibri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1352885" y="1535804"/>
            <a:ext cx="2817405" cy="640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452120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Calibri"/>
                <a:cs typeface="Calibri"/>
              </a:rPr>
              <a:t>Unit</a:t>
            </a:r>
            <a:r>
              <a:rPr sz="1000" b="1" spc="-5" dirty="0">
                <a:latin typeface="Calibri"/>
                <a:cs typeface="Calibri"/>
              </a:rPr>
              <a:t> </a:t>
            </a:r>
            <a:r>
              <a:rPr lang="en-GB" sz="1000" b="1" spc="-5" dirty="0">
                <a:latin typeface="Calibri"/>
                <a:cs typeface="Calibri"/>
              </a:rPr>
              <a:t>3</a:t>
            </a:r>
            <a:r>
              <a:rPr sz="1000" b="1" spc="-15" dirty="0">
                <a:latin typeface="Calibri"/>
                <a:cs typeface="Calibri"/>
              </a:rPr>
              <a:t> </a:t>
            </a:r>
            <a:r>
              <a:rPr sz="1000" i="1" spc="-20" dirty="0">
                <a:latin typeface="Calibri"/>
                <a:cs typeface="Calibri"/>
              </a:rPr>
              <a:t>LA:C </a:t>
            </a:r>
            <a:r>
              <a:rPr lang="en-GB" sz="1000" i="1" spc="-20" dirty="0">
                <a:latin typeface="Calibri"/>
                <a:cs typeface="Calibri"/>
              </a:rPr>
              <a:t> </a:t>
            </a:r>
            <a:r>
              <a:rPr lang="en-GB" sz="1000" i="1" dirty="0">
                <a:latin typeface="Calibri"/>
                <a:cs typeface="Calibri"/>
              </a:rPr>
              <a:t>Examine how social determinants affect the health status of individuals and the importance of equality, diversity and inclusion in practice.</a:t>
            </a:r>
          </a:p>
        </p:txBody>
      </p:sp>
      <p:grpSp>
        <p:nvGrpSpPr>
          <p:cNvPr id="73" name="object 73"/>
          <p:cNvGrpSpPr/>
          <p:nvPr/>
        </p:nvGrpSpPr>
        <p:grpSpPr>
          <a:xfrm>
            <a:off x="2601610" y="2292642"/>
            <a:ext cx="173990" cy="311785"/>
            <a:chOff x="3793237" y="2316479"/>
            <a:chExt cx="173990" cy="311785"/>
          </a:xfrm>
        </p:grpSpPr>
        <p:sp>
          <p:nvSpPr>
            <p:cNvPr id="74" name="object 74"/>
            <p:cNvSpPr/>
            <p:nvPr/>
          </p:nvSpPr>
          <p:spPr>
            <a:xfrm>
              <a:off x="3880104" y="2316479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912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3793237" y="2454446"/>
              <a:ext cx="173990" cy="173990"/>
            </a:xfrm>
            <a:custGeom>
              <a:avLst/>
              <a:gdLst/>
              <a:ahLst/>
              <a:cxnLst/>
              <a:rect l="l" t="t" r="r" b="b"/>
              <a:pathLst>
                <a:path w="173989" h="173989">
                  <a:moveTo>
                    <a:pt x="86855" y="0"/>
                  </a:moveTo>
                  <a:lnTo>
                    <a:pt x="53047" y="6833"/>
                  </a:lnTo>
                  <a:lnTo>
                    <a:pt x="25439" y="25452"/>
                  </a:lnTo>
                  <a:lnTo>
                    <a:pt x="6825" y="53065"/>
                  </a:lnTo>
                  <a:lnTo>
                    <a:pt x="0" y="86880"/>
                  </a:lnTo>
                  <a:lnTo>
                    <a:pt x="6827" y="120695"/>
                  </a:lnTo>
                  <a:lnTo>
                    <a:pt x="25447" y="148305"/>
                  </a:lnTo>
                  <a:lnTo>
                    <a:pt x="53063" y="166917"/>
                  </a:lnTo>
                  <a:lnTo>
                    <a:pt x="86880" y="173736"/>
                  </a:lnTo>
                  <a:lnTo>
                    <a:pt x="120688" y="166908"/>
                  </a:lnTo>
                  <a:lnTo>
                    <a:pt x="148296" y="148289"/>
                  </a:lnTo>
                  <a:lnTo>
                    <a:pt x="166910" y="120677"/>
                  </a:lnTo>
                  <a:lnTo>
                    <a:pt x="173736" y="86868"/>
                  </a:lnTo>
                  <a:lnTo>
                    <a:pt x="166908" y="53053"/>
                  </a:lnTo>
                  <a:lnTo>
                    <a:pt x="148288" y="25441"/>
                  </a:lnTo>
                  <a:lnTo>
                    <a:pt x="120672" y="6825"/>
                  </a:lnTo>
                  <a:lnTo>
                    <a:pt x="86855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6" name="object 76"/>
          <p:cNvSpPr txBox="1"/>
          <p:nvPr/>
        </p:nvSpPr>
        <p:spPr>
          <a:xfrm>
            <a:off x="4346043" y="1548628"/>
            <a:ext cx="1573975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377825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Calibri"/>
                <a:cs typeface="Calibri"/>
              </a:rPr>
              <a:t>Unit</a:t>
            </a:r>
            <a:r>
              <a:rPr sz="1000" b="1" spc="-5" dirty="0">
                <a:latin typeface="Calibri"/>
                <a:cs typeface="Calibri"/>
              </a:rPr>
              <a:t> </a:t>
            </a:r>
            <a:r>
              <a:rPr lang="en-GB" sz="1000" b="1" spc="-5" dirty="0">
                <a:latin typeface="Calibri"/>
                <a:cs typeface="Calibri"/>
              </a:rPr>
              <a:t>3</a:t>
            </a:r>
            <a:r>
              <a:rPr sz="1000" b="1" spc="-15" dirty="0">
                <a:latin typeface="Calibri"/>
                <a:cs typeface="Calibri"/>
              </a:rPr>
              <a:t> </a:t>
            </a:r>
            <a:r>
              <a:rPr sz="1000" i="1" spc="-20" dirty="0">
                <a:latin typeface="Calibri"/>
                <a:cs typeface="Calibri"/>
              </a:rPr>
              <a:t>LA:B </a:t>
            </a:r>
            <a:r>
              <a:rPr lang="en-GB" sz="1000" i="1" dirty="0">
                <a:latin typeface="Calibri"/>
                <a:cs typeface="Calibri"/>
              </a:rPr>
              <a:t>Examine how organisation, legislation and guidance inform practice in health and social care</a:t>
            </a:r>
            <a:endParaRPr sz="1000" dirty="0">
              <a:latin typeface="Calibri"/>
              <a:cs typeface="Calibri"/>
            </a:endParaRPr>
          </a:p>
        </p:txBody>
      </p:sp>
      <p:grpSp>
        <p:nvGrpSpPr>
          <p:cNvPr id="77" name="object 77"/>
          <p:cNvGrpSpPr/>
          <p:nvPr/>
        </p:nvGrpSpPr>
        <p:grpSpPr>
          <a:xfrm>
            <a:off x="4892445" y="2264558"/>
            <a:ext cx="173990" cy="311785"/>
            <a:chOff x="5815584" y="2304288"/>
            <a:chExt cx="173990" cy="311785"/>
          </a:xfrm>
        </p:grpSpPr>
        <p:sp>
          <p:nvSpPr>
            <p:cNvPr id="78" name="object 78"/>
            <p:cNvSpPr/>
            <p:nvPr/>
          </p:nvSpPr>
          <p:spPr>
            <a:xfrm>
              <a:off x="5902452" y="2304288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912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5815584" y="2442253"/>
              <a:ext cx="173990" cy="173990"/>
            </a:xfrm>
            <a:custGeom>
              <a:avLst/>
              <a:gdLst/>
              <a:ahLst/>
              <a:cxnLst/>
              <a:rect l="l" t="t" r="r" b="b"/>
              <a:pathLst>
                <a:path w="173989" h="173989">
                  <a:moveTo>
                    <a:pt x="86855" y="0"/>
                  </a:moveTo>
                  <a:lnTo>
                    <a:pt x="53047" y="6833"/>
                  </a:lnTo>
                  <a:lnTo>
                    <a:pt x="25439" y="25452"/>
                  </a:lnTo>
                  <a:lnTo>
                    <a:pt x="6825" y="53065"/>
                  </a:lnTo>
                  <a:lnTo>
                    <a:pt x="0" y="86880"/>
                  </a:lnTo>
                  <a:lnTo>
                    <a:pt x="6827" y="120695"/>
                  </a:lnTo>
                  <a:lnTo>
                    <a:pt x="25447" y="148305"/>
                  </a:lnTo>
                  <a:lnTo>
                    <a:pt x="53063" y="166917"/>
                  </a:lnTo>
                  <a:lnTo>
                    <a:pt x="86880" y="173736"/>
                  </a:lnTo>
                  <a:lnTo>
                    <a:pt x="120688" y="166908"/>
                  </a:lnTo>
                  <a:lnTo>
                    <a:pt x="148296" y="148289"/>
                  </a:lnTo>
                  <a:lnTo>
                    <a:pt x="166910" y="120677"/>
                  </a:lnTo>
                  <a:lnTo>
                    <a:pt x="173736" y="86868"/>
                  </a:lnTo>
                  <a:lnTo>
                    <a:pt x="166908" y="53053"/>
                  </a:lnTo>
                  <a:lnTo>
                    <a:pt x="148288" y="25441"/>
                  </a:lnTo>
                  <a:lnTo>
                    <a:pt x="120672" y="6825"/>
                  </a:lnTo>
                  <a:lnTo>
                    <a:pt x="86855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0" name="object 80"/>
          <p:cNvSpPr txBox="1"/>
          <p:nvPr/>
        </p:nvSpPr>
        <p:spPr>
          <a:xfrm>
            <a:off x="6850689" y="1609550"/>
            <a:ext cx="2280650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Calibri"/>
                <a:cs typeface="Calibri"/>
              </a:rPr>
              <a:t>Unit</a:t>
            </a:r>
            <a:r>
              <a:rPr sz="1000" b="1" spc="-5" dirty="0">
                <a:latin typeface="Calibri"/>
                <a:cs typeface="Calibri"/>
              </a:rPr>
              <a:t> </a:t>
            </a:r>
            <a:r>
              <a:rPr lang="en-GB" sz="1000" b="1" spc="-5" dirty="0">
                <a:latin typeface="Calibri"/>
                <a:cs typeface="Calibri"/>
              </a:rPr>
              <a:t>3</a:t>
            </a:r>
            <a:r>
              <a:rPr sz="1000" b="1" spc="-15" dirty="0">
                <a:latin typeface="Calibri"/>
                <a:cs typeface="Calibri"/>
              </a:rPr>
              <a:t> </a:t>
            </a:r>
            <a:r>
              <a:rPr sz="1000" i="1" spc="-20" dirty="0">
                <a:latin typeface="Calibri"/>
                <a:cs typeface="Calibri"/>
              </a:rPr>
              <a:t>LA:A</a:t>
            </a:r>
            <a:endParaRPr sz="1000" dirty="0">
              <a:latin typeface="Calibri"/>
              <a:cs typeface="Calibri"/>
            </a:endParaRPr>
          </a:p>
          <a:p>
            <a:pPr marL="12700" marR="5080" indent="635" algn="ctr">
              <a:lnSpc>
                <a:spcPct val="100000"/>
              </a:lnSpc>
            </a:pPr>
            <a:r>
              <a:rPr lang="en-GB" sz="1000" i="1" dirty="0">
                <a:latin typeface="Calibri"/>
                <a:cs typeface="Calibri"/>
              </a:rPr>
              <a:t>Understand the principles of health and social care practice which underpin meeting </a:t>
            </a:r>
          </a:p>
          <a:p>
            <a:pPr marL="12700" marR="5080" indent="635" algn="ctr">
              <a:lnSpc>
                <a:spcPct val="100000"/>
              </a:lnSpc>
            </a:pPr>
            <a:r>
              <a:rPr lang="en-GB" sz="1000" i="1" dirty="0">
                <a:latin typeface="Calibri"/>
                <a:cs typeface="Calibri"/>
              </a:rPr>
              <a:t>the care and support needs of individuals</a:t>
            </a:r>
            <a:endParaRPr sz="1000" dirty="0">
              <a:latin typeface="Calibri"/>
              <a:cs typeface="Calibri"/>
            </a:endParaRPr>
          </a:p>
        </p:txBody>
      </p:sp>
      <p:grpSp>
        <p:nvGrpSpPr>
          <p:cNvPr id="81" name="object 81"/>
          <p:cNvGrpSpPr/>
          <p:nvPr/>
        </p:nvGrpSpPr>
        <p:grpSpPr>
          <a:xfrm>
            <a:off x="7641335" y="2328672"/>
            <a:ext cx="274320" cy="314325"/>
            <a:chOff x="7641335" y="2328672"/>
            <a:chExt cx="274320" cy="314325"/>
          </a:xfrm>
        </p:grpSpPr>
        <p:sp>
          <p:nvSpPr>
            <p:cNvPr id="82" name="object 82"/>
            <p:cNvSpPr/>
            <p:nvPr/>
          </p:nvSpPr>
          <p:spPr>
            <a:xfrm>
              <a:off x="7728208" y="2357628"/>
              <a:ext cx="158750" cy="198120"/>
            </a:xfrm>
            <a:custGeom>
              <a:avLst/>
              <a:gdLst/>
              <a:ahLst/>
              <a:cxnLst/>
              <a:rect l="l" t="t" r="r" b="b"/>
              <a:pathLst>
                <a:path w="158750" h="198119">
                  <a:moveTo>
                    <a:pt x="158153" y="0"/>
                  </a:moveTo>
                  <a:lnTo>
                    <a:pt x="0" y="198094"/>
                  </a:lnTo>
                </a:path>
              </a:pathLst>
            </a:custGeom>
            <a:ln w="57912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3" name="object 8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641335" y="2468849"/>
              <a:ext cx="173735" cy="173736"/>
            </a:xfrm>
            <a:prstGeom prst="rect">
              <a:avLst/>
            </a:prstGeom>
          </p:spPr>
        </p:pic>
      </p:grpSp>
      <p:sp>
        <p:nvSpPr>
          <p:cNvPr id="88" name="object 88"/>
          <p:cNvSpPr txBox="1"/>
          <p:nvPr/>
        </p:nvSpPr>
        <p:spPr>
          <a:xfrm>
            <a:off x="701483" y="4065335"/>
            <a:ext cx="1778635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553085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Calibri"/>
                <a:cs typeface="Calibri"/>
              </a:rPr>
              <a:t>Unit</a:t>
            </a:r>
            <a:r>
              <a:rPr sz="1000" b="1" spc="-15" dirty="0">
                <a:latin typeface="Calibri"/>
                <a:cs typeface="Calibri"/>
              </a:rPr>
              <a:t> </a:t>
            </a:r>
            <a:r>
              <a:rPr lang="en-GB" sz="1000" b="1" spc="-15" dirty="0">
                <a:latin typeface="Calibri"/>
                <a:cs typeface="Calibri"/>
              </a:rPr>
              <a:t>5</a:t>
            </a:r>
            <a:r>
              <a:rPr sz="1000" b="1" spc="-15" dirty="0">
                <a:latin typeface="Calibri"/>
                <a:cs typeface="Calibri"/>
              </a:rPr>
              <a:t> </a:t>
            </a:r>
            <a:r>
              <a:rPr sz="1000" i="1" spc="-20" dirty="0">
                <a:latin typeface="Calibri"/>
                <a:cs typeface="Calibri"/>
              </a:rPr>
              <a:t>LA:A</a:t>
            </a:r>
            <a:r>
              <a:rPr lang="en-GB" sz="1000" i="1" spc="-20" dirty="0">
                <a:latin typeface="Calibri"/>
                <a:cs typeface="Calibri"/>
              </a:rPr>
              <a:t> Understand the purpose of health education</a:t>
            </a:r>
            <a:endParaRPr sz="1000" dirty="0">
              <a:latin typeface="Calibri"/>
              <a:cs typeface="Calibri"/>
            </a:endParaRPr>
          </a:p>
        </p:txBody>
      </p:sp>
      <p:grpSp>
        <p:nvGrpSpPr>
          <p:cNvPr id="89" name="object 89"/>
          <p:cNvGrpSpPr/>
          <p:nvPr/>
        </p:nvGrpSpPr>
        <p:grpSpPr>
          <a:xfrm>
            <a:off x="1504189" y="4578096"/>
            <a:ext cx="173990" cy="311785"/>
            <a:chOff x="1504189" y="4578096"/>
            <a:chExt cx="173990" cy="311785"/>
          </a:xfrm>
        </p:grpSpPr>
        <p:sp>
          <p:nvSpPr>
            <p:cNvPr id="90" name="object 90"/>
            <p:cNvSpPr/>
            <p:nvPr/>
          </p:nvSpPr>
          <p:spPr>
            <a:xfrm>
              <a:off x="1591056" y="4578096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912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91"/>
            <p:cNvSpPr/>
            <p:nvPr/>
          </p:nvSpPr>
          <p:spPr>
            <a:xfrm>
              <a:off x="1504189" y="4716061"/>
              <a:ext cx="173990" cy="173990"/>
            </a:xfrm>
            <a:custGeom>
              <a:avLst/>
              <a:gdLst/>
              <a:ahLst/>
              <a:cxnLst/>
              <a:rect l="l" t="t" r="r" b="b"/>
              <a:pathLst>
                <a:path w="173989" h="173989">
                  <a:moveTo>
                    <a:pt x="86855" y="0"/>
                  </a:moveTo>
                  <a:lnTo>
                    <a:pt x="53047" y="6833"/>
                  </a:lnTo>
                  <a:lnTo>
                    <a:pt x="25439" y="25452"/>
                  </a:lnTo>
                  <a:lnTo>
                    <a:pt x="6825" y="53065"/>
                  </a:lnTo>
                  <a:lnTo>
                    <a:pt x="0" y="86880"/>
                  </a:lnTo>
                  <a:lnTo>
                    <a:pt x="6827" y="120695"/>
                  </a:lnTo>
                  <a:lnTo>
                    <a:pt x="25447" y="148305"/>
                  </a:lnTo>
                  <a:lnTo>
                    <a:pt x="53063" y="166917"/>
                  </a:lnTo>
                  <a:lnTo>
                    <a:pt x="86880" y="173736"/>
                  </a:lnTo>
                  <a:lnTo>
                    <a:pt x="120688" y="166908"/>
                  </a:lnTo>
                  <a:lnTo>
                    <a:pt x="148296" y="148289"/>
                  </a:lnTo>
                  <a:lnTo>
                    <a:pt x="166910" y="120677"/>
                  </a:lnTo>
                  <a:lnTo>
                    <a:pt x="173736" y="86868"/>
                  </a:lnTo>
                  <a:lnTo>
                    <a:pt x="166908" y="53053"/>
                  </a:lnTo>
                  <a:lnTo>
                    <a:pt x="148288" y="25441"/>
                  </a:lnTo>
                  <a:lnTo>
                    <a:pt x="120672" y="6825"/>
                  </a:lnTo>
                  <a:lnTo>
                    <a:pt x="86855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2" name="object 92"/>
          <p:cNvSpPr txBox="1"/>
          <p:nvPr/>
        </p:nvSpPr>
        <p:spPr>
          <a:xfrm>
            <a:off x="3587520" y="3522093"/>
            <a:ext cx="1466850" cy="79444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398780" algn="ctr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Calibri"/>
                <a:cs typeface="Calibri"/>
              </a:rPr>
              <a:t>Unit</a:t>
            </a:r>
            <a:r>
              <a:rPr sz="1000" b="1" spc="-15" dirty="0">
                <a:latin typeface="Calibri"/>
                <a:cs typeface="Calibri"/>
              </a:rPr>
              <a:t> </a:t>
            </a:r>
            <a:r>
              <a:rPr lang="en-GB" sz="1000" b="1" spc="-15" dirty="0">
                <a:latin typeface="Calibri"/>
                <a:cs typeface="Calibri"/>
              </a:rPr>
              <a:t>5</a:t>
            </a:r>
            <a:r>
              <a:rPr sz="1000" b="1" spc="-15" dirty="0">
                <a:latin typeface="Calibri"/>
                <a:cs typeface="Calibri"/>
              </a:rPr>
              <a:t> </a:t>
            </a:r>
            <a:r>
              <a:rPr sz="1000" i="1" spc="-20" dirty="0">
                <a:latin typeface="Calibri"/>
                <a:cs typeface="Calibri"/>
              </a:rPr>
              <a:t>LA:B </a:t>
            </a:r>
            <a:r>
              <a:rPr lang="en-GB" sz="1000" i="1" dirty="0">
                <a:latin typeface="Calibri"/>
                <a:cs typeface="Calibri"/>
              </a:rPr>
              <a:t>Explore key issues and priorities for health and the factors that affect health and </a:t>
            </a:r>
          </a:p>
          <a:p>
            <a:pPr marL="12700" marR="5080" indent="398780" algn="ctr">
              <a:lnSpc>
                <a:spcPct val="100000"/>
              </a:lnSpc>
              <a:spcBef>
                <a:spcPts val="95"/>
              </a:spcBef>
            </a:pPr>
            <a:r>
              <a:rPr lang="en-GB" sz="1000" i="1" dirty="0">
                <a:latin typeface="Calibri"/>
                <a:cs typeface="Calibri"/>
              </a:rPr>
              <a:t>wellbeing</a:t>
            </a:r>
            <a:endParaRPr sz="1000" dirty="0">
              <a:latin typeface="Calibri"/>
              <a:cs typeface="Calibri"/>
            </a:endParaRPr>
          </a:p>
        </p:txBody>
      </p:sp>
      <p:grpSp>
        <p:nvGrpSpPr>
          <p:cNvPr id="93" name="object 93"/>
          <p:cNvGrpSpPr/>
          <p:nvPr/>
        </p:nvGrpSpPr>
        <p:grpSpPr>
          <a:xfrm>
            <a:off x="4196982" y="4316541"/>
            <a:ext cx="173990" cy="311785"/>
            <a:chOff x="3300984" y="4442459"/>
            <a:chExt cx="173990" cy="311785"/>
          </a:xfrm>
        </p:grpSpPr>
        <p:sp>
          <p:nvSpPr>
            <p:cNvPr id="94" name="object 94"/>
            <p:cNvSpPr/>
            <p:nvPr/>
          </p:nvSpPr>
          <p:spPr>
            <a:xfrm>
              <a:off x="3387852" y="4442459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912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95"/>
            <p:cNvSpPr/>
            <p:nvPr/>
          </p:nvSpPr>
          <p:spPr>
            <a:xfrm>
              <a:off x="3300984" y="4580425"/>
              <a:ext cx="173990" cy="173990"/>
            </a:xfrm>
            <a:custGeom>
              <a:avLst/>
              <a:gdLst/>
              <a:ahLst/>
              <a:cxnLst/>
              <a:rect l="l" t="t" r="r" b="b"/>
              <a:pathLst>
                <a:path w="173989" h="173989">
                  <a:moveTo>
                    <a:pt x="86855" y="0"/>
                  </a:moveTo>
                  <a:lnTo>
                    <a:pt x="53047" y="6833"/>
                  </a:lnTo>
                  <a:lnTo>
                    <a:pt x="25439" y="25452"/>
                  </a:lnTo>
                  <a:lnTo>
                    <a:pt x="6825" y="53065"/>
                  </a:lnTo>
                  <a:lnTo>
                    <a:pt x="0" y="86880"/>
                  </a:lnTo>
                  <a:lnTo>
                    <a:pt x="6827" y="120695"/>
                  </a:lnTo>
                  <a:lnTo>
                    <a:pt x="25447" y="148305"/>
                  </a:lnTo>
                  <a:lnTo>
                    <a:pt x="53063" y="166917"/>
                  </a:lnTo>
                  <a:lnTo>
                    <a:pt x="86880" y="173736"/>
                  </a:lnTo>
                  <a:lnTo>
                    <a:pt x="120688" y="166908"/>
                  </a:lnTo>
                  <a:lnTo>
                    <a:pt x="148296" y="148289"/>
                  </a:lnTo>
                  <a:lnTo>
                    <a:pt x="166910" y="120677"/>
                  </a:lnTo>
                  <a:lnTo>
                    <a:pt x="173736" y="86868"/>
                  </a:lnTo>
                  <a:lnTo>
                    <a:pt x="166908" y="53053"/>
                  </a:lnTo>
                  <a:lnTo>
                    <a:pt x="148288" y="25441"/>
                  </a:lnTo>
                  <a:lnTo>
                    <a:pt x="120672" y="6825"/>
                  </a:lnTo>
                  <a:lnTo>
                    <a:pt x="86855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6" name="object 96"/>
          <p:cNvSpPr txBox="1"/>
          <p:nvPr/>
        </p:nvSpPr>
        <p:spPr>
          <a:xfrm>
            <a:off x="6400800" y="3484509"/>
            <a:ext cx="1243965" cy="94833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288925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Calibri"/>
                <a:cs typeface="Calibri"/>
              </a:rPr>
              <a:t>Unit</a:t>
            </a:r>
            <a:r>
              <a:rPr sz="1000" b="1" spc="-15" dirty="0">
                <a:latin typeface="Calibri"/>
                <a:cs typeface="Calibri"/>
              </a:rPr>
              <a:t> </a:t>
            </a:r>
            <a:r>
              <a:rPr lang="en-GB" sz="1000" b="1" spc="-15" dirty="0">
                <a:latin typeface="Calibri"/>
                <a:cs typeface="Calibri"/>
              </a:rPr>
              <a:t>5</a:t>
            </a:r>
            <a:r>
              <a:rPr sz="1000" b="1" spc="-15" dirty="0">
                <a:latin typeface="Calibri"/>
                <a:cs typeface="Calibri"/>
              </a:rPr>
              <a:t> </a:t>
            </a:r>
            <a:r>
              <a:rPr sz="1000" i="1" spc="-20" dirty="0">
                <a:latin typeface="Calibri"/>
                <a:cs typeface="Calibri"/>
              </a:rPr>
              <a:t>LA:C </a:t>
            </a:r>
            <a:r>
              <a:rPr lang="en-GB" sz="1000" i="1" dirty="0">
                <a:latin typeface="Calibri"/>
                <a:cs typeface="Calibri"/>
              </a:rPr>
              <a:t>Examine approaches to health education campaigns and their impact on health </a:t>
            </a:r>
          </a:p>
          <a:p>
            <a:pPr marL="12700" marR="5080" indent="288925">
              <a:lnSpc>
                <a:spcPct val="100000"/>
              </a:lnSpc>
              <a:spcBef>
                <a:spcPts val="95"/>
              </a:spcBef>
            </a:pPr>
            <a:r>
              <a:rPr lang="en-GB" sz="1000" i="1" dirty="0">
                <a:latin typeface="Calibri"/>
                <a:cs typeface="Calibri"/>
              </a:rPr>
              <a:t>and wellbeing</a:t>
            </a:r>
            <a:endParaRPr sz="1000" dirty="0">
              <a:latin typeface="Calibri"/>
              <a:cs typeface="Calibri"/>
            </a:endParaRPr>
          </a:p>
        </p:txBody>
      </p:sp>
      <p:grpSp>
        <p:nvGrpSpPr>
          <p:cNvPr id="97" name="object 97"/>
          <p:cNvGrpSpPr/>
          <p:nvPr/>
        </p:nvGrpSpPr>
        <p:grpSpPr>
          <a:xfrm>
            <a:off x="6924907" y="4385294"/>
            <a:ext cx="173990" cy="291465"/>
            <a:chOff x="4818889" y="4482084"/>
            <a:chExt cx="173990" cy="291465"/>
          </a:xfrm>
        </p:grpSpPr>
        <p:sp>
          <p:nvSpPr>
            <p:cNvPr id="98" name="object 98"/>
            <p:cNvSpPr/>
            <p:nvPr/>
          </p:nvSpPr>
          <p:spPr>
            <a:xfrm>
              <a:off x="4905755" y="4482084"/>
              <a:ext cx="0" cy="204470"/>
            </a:xfrm>
            <a:custGeom>
              <a:avLst/>
              <a:gdLst/>
              <a:ahLst/>
              <a:cxnLst/>
              <a:rect l="l" t="t" r="r" b="b"/>
              <a:pathLst>
                <a:path h="204470">
                  <a:moveTo>
                    <a:pt x="0" y="0"/>
                  </a:moveTo>
                  <a:lnTo>
                    <a:pt x="0" y="204038"/>
                  </a:lnTo>
                </a:path>
              </a:pathLst>
            </a:custGeom>
            <a:ln w="57912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" name="object 99"/>
            <p:cNvSpPr/>
            <p:nvPr/>
          </p:nvSpPr>
          <p:spPr>
            <a:xfrm>
              <a:off x="4818889" y="4599248"/>
              <a:ext cx="173990" cy="173990"/>
            </a:xfrm>
            <a:custGeom>
              <a:avLst/>
              <a:gdLst/>
              <a:ahLst/>
              <a:cxnLst/>
              <a:rect l="l" t="t" r="r" b="b"/>
              <a:pathLst>
                <a:path w="173989" h="173989">
                  <a:moveTo>
                    <a:pt x="86855" y="0"/>
                  </a:moveTo>
                  <a:lnTo>
                    <a:pt x="53047" y="6833"/>
                  </a:lnTo>
                  <a:lnTo>
                    <a:pt x="25439" y="25452"/>
                  </a:lnTo>
                  <a:lnTo>
                    <a:pt x="6825" y="53065"/>
                  </a:lnTo>
                  <a:lnTo>
                    <a:pt x="0" y="86880"/>
                  </a:lnTo>
                  <a:lnTo>
                    <a:pt x="6827" y="120695"/>
                  </a:lnTo>
                  <a:lnTo>
                    <a:pt x="25447" y="148305"/>
                  </a:lnTo>
                  <a:lnTo>
                    <a:pt x="53063" y="166917"/>
                  </a:lnTo>
                  <a:lnTo>
                    <a:pt x="86880" y="173736"/>
                  </a:lnTo>
                  <a:lnTo>
                    <a:pt x="120688" y="166908"/>
                  </a:lnTo>
                  <a:lnTo>
                    <a:pt x="148296" y="148289"/>
                  </a:lnTo>
                  <a:lnTo>
                    <a:pt x="166910" y="120677"/>
                  </a:lnTo>
                  <a:lnTo>
                    <a:pt x="173736" y="86868"/>
                  </a:lnTo>
                  <a:lnTo>
                    <a:pt x="166908" y="53053"/>
                  </a:lnTo>
                  <a:lnTo>
                    <a:pt x="148288" y="25441"/>
                  </a:lnTo>
                  <a:lnTo>
                    <a:pt x="120672" y="6825"/>
                  </a:lnTo>
                  <a:lnTo>
                    <a:pt x="86855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4" name="object 104"/>
          <p:cNvGrpSpPr/>
          <p:nvPr/>
        </p:nvGrpSpPr>
        <p:grpSpPr>
          <a:xfrm>
            <a:off x="8812722" y="4283862"/>
            <a:ext cx="173990" cy="356870"/>
            <a:chOff x="7641337" y="4988057"/>
            <a:chExt cx="173990" cy="356870"/>
          </a:xfrm>
        </p:grpSpPr>
        <p:sp>
          <p:nvSpPr>
            <p:cNvPr id="105" name="object 105"/>
            <p:cNvSpPr/>
            <p:nvPr/>
          </p:nvSpPr>
          <p:spPr>
            <a:xfrm>
              <a:off x="7728204" y="5074926"/>
              <a:ext cx="0" cy="270510"/>
            </a:xfrm>
            <a:custGeom>
              <a:avLst/>
              <a:gdLst/>
              <a:ahLst/>
              <a:cxnLst/>
              <a:rect l="l" t="t" r="r" b="b"/>
              <a:pathLst>
                <a:path h="270510">
                  <a:moveTo>
                    <a:pt x="0" y="269976"/>
                  </a:moveTo>
                  <a:lnTo>
                    <a:pt x="0" y="0"/>
                  </a:lnTo>
                </a:path>
              </a:pathLst>
            </a:custGeom>
            <a:ln w="57912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6" name="object 10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641337" y="4988057"/>
              <a:ext cx="173735" cy="173736"/>
            </a:xfrm>
            <a:prstGeom prst="rect">
              <a:avLst/>
            </a:prstGeom>
          </p:spPr>
        </p:pic>
      </p:grpSp>
      <p:sp>
        <p:nvSpPr>
          <p:cNvPr id="107" name="object 107"/>
          <p:cNvSpPr txBox="1"/>
          <p:nvPr/>
        </p:nvSpPr>
        <p:spPr>
          <a:xfrm>
            <a:off x="8492113" y="4724400"/>
            <a:ext cx="1085215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000" b="1" spc="-10" dirty="0">
                <a:latin typeface="Calibri"/>
                <a:cs typeface="Calibri"/>
              </a:rPr>
              <a:t>Coursework:</a:t>
            </a:r>
            <a:endParaRPr sz="1000" dirty="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000" i="1" dirty="0">
                <a:latin typeface="Calibri"/>
                <a:cs typeface="Calibri"/>
              </a:rPr>
              <a:t>Unit</a:t>
            </a:r>
            <a:r>
              <a:rPr sz="1000" i="1" spc="-40" dirty="0">
                <a:latin typeface="Calibri"/>
                <a:cs typeface="Calibri"/>
              </a:rPr>
              <a:t> </a:t>
            </a:r>
            <a:r>
              <a:rPr lang="en-GB" sz="1000" i="1" spc="-40" dirty="0">
                <a:latin typeface="Calibri"/>
                <a:cs typeface="Calibri"/>
              </a:rPr>
              <a:t>5 PSAB</a:t>
            </a:r>
            <a:endParaRPr sz="1000" dirty="0">
              <a:latin typeface="Calibri"/>
              <a:cs typeface="Calibri"/>
            </a:endParaRPr>
          </a:p>
        </p:txBody>
      </p:sp>
      <p:grpSp>
        <p:nvGrpSpPr>
          <p:cNvPr id="108" name="object 108"/>
          <p:cNvGrpSpPr/>
          <p:nvPr/>
        </p:nvGrpSpPr>
        <p:grpSpPr>
          <a:xfrm>
            <a:off x="1473708" y="11404096"/>
            <a:ext cx="173990" cy="389890"/>
            <a:chOff x="1473708" y="11404096"/>
            <a:chExt cx="173990" cy="389890"/>
          </a:xfrm>
        </p:grpSpPr>
        <p:sp>
          <p:nvSpPr>
            <p:cNvPr id="109" name="object 109"/>
            <p:cNvSpPr/>
            <p:nvPr/>
          </p:nvSpPr>
          <p:spPr>
            <a:xfrm>
              <a:off x="1560582" y="11490961"/>
              <a:ext cx="11430" cy="273685"/>
            </a:xfrm>
            <a:custGeom>
              <a:avLst/>
              <a:gdLst/>
              <a:ahLst/>
              <a:cxnLst/>
              <a:rect l="l" t="t" r="r" b="b"/>
              <a:pathLst>
                <a:path w="11430" h="273684">
                  <a:moveTo>
                    <a:pt x="11341" y="273596"/>
                  </a:moveTo>
                  <a:lnTo>
                    <a:pt x="0" y="0"/>
                  </a:lnTo>
                </a:path>
              </a:pathLst>
            </a:custGeom>
            <a:ln w="57912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0" name="object 1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473708" y="11404096"/>
              <a:ext cx="173736" cy="173735"/>
            </a:xfrm>
            <a:prstGeom prst="rect">
              <a:avLst/>
            </a:prstGeom>
          </p:spPr>
        </p:pic>
      </p:grpSp>
      <p:sp>
        <p:nvSpPr>
          <p:cNvPr id="111" name="object 111"/>
          <p:cNvSpPr txBox="1"/>
          <p:nvPr/>
        </p:nvSpPr>
        <p:spPr>
          <a:xfrm>
            <a:off x="3153979" y="9765981"/>
            <a:ext cx="1103630" cy="482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Calibri"/>
                <a:cs typeface="Calibri"/>
              </a:rPr>
              <a:t>External</a:t>
            </a:r>
            <a:r>
              <a:rPr sz="1000" b="1" spc="-40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Exam:</a:t>
            </a:r>
            <a:endParaRPr sz="1000">
              <a:latin typeface="Calibri"/>
              <a:cs typeface="Calibri"/>
            </a:endParaRPr>
          </a:p>
          <a:p>
            <a:pPr marL="12700" marR="5080" algn="ctr">
              <a:lnSpc>
                <a:spcPct val="100000"/>
              </a:lnSpc>
            </a:pPr>
            <a:r>
              <a:rPr sz="1000" i="1" dirty="0">
                <a:latin typeface="Calibri"/>
                <a:cs typeface="Calibri"/>
              </a:rPr>
              <a:t>2hrs</a:t>
            </a:r>
            <a:r>
              <a:rPr sz="1000" i="1" spc="-2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60marks</a:t>
            </a:r>
            <a:r>
              <a:rPr sz="1000" i="1" spc="-3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40%</a:t>
            </a:r>
            <a:r>
              <a:rPr sz="1000" i="1" spc="-10" dirty="0">
                <a:latin typeface="Calibri"/>
                <a:cs typeface="Calibri"/>
              </a:rPr>
              <a:t> </a:t>
            </a:r>
            <a:r>
              <a:rPr sz="1000" i="1" spc="-25" dirty="0">
                <a:latin typeface="Calibri"/>
                <a:cs typeface="Calibri"/>
              </a:rPr>
              <a:t>of</a:t>
            </a:r>
            <a:r>
              <a:rPr sz="1000" i="1" dirty="0">
                <a:latin typeface="Calibri"/>
                <a:cs typeface="Calibri"/>
              </a:rPr>
              <a:t> overall</a:t>
            </a:r>
            <a:r>
              <a:rPr sz="1000" i="1" spc="-45" dirty="0">
                <a:latin typeface="Calibri"/>
                <a:cs typeface="Calibri"/>
              </a:rPr>
              <a:t> </a:t>
            </a:r>
            <a:r>
              <a:rPr sz="1000" i="1" spc="-10" dirty="0">
                <a:latin typeface="Calibri"/>
                <a:cs typeface="Calibri"/>
              </a:rPr>
              <a:t>grade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112" name="object 112"/>
          <p:cNvGrpSpPr/>
          <p:nvPr/>
        </p:nvGrpSpPr>
        <p:grpSpPr>
          <a:xfrm>
            <a:off x="7298437" y="8804147"/>
            <a:ext cx="173990" cy="311785"/>
            <a:chOff x="7298437" y="8804147"/>
            <a:chExt cx="173990" cy="311785"/>
          </a:xfrm>
        </p:grpSpPr>
        <p:sp>
          <p:nvSpPr>
            <p:cNvPr id="113" name="object 113"/>
            <p:cNvSpPr/>
            <p:nvPr/>
          </p:nvSpPr>
          <p:spPr>
            <a:xfrm>
              <a:off x="7385304" y="8804147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912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" name="object 114"/>
            <p:cNvSpPr/>
            <p:nvPr/>
          </p:nvSpPr>
          <p:spPr>
            <a:xfrm>
              <a:off x="7298437" y="8942113"/>
              <a:ext cx="173990" cy="173990"/>
            </a:xfrm>
            <a:custGeom>
              <a:avLst/>
              <a:gdLst/>
              <a:ahLst/>
              <a:cxnLst/>
              <a:rect l="l" t="t" r="r" b="b"/>
              <a:pathLst>
                <a:path w="173990" h="173990">
                  <a:moveTo>
                    <a:pt x="86855" y="0"/>
                  </a:moveTo>
                  <a:lnTo>
                    <a:pt x="53047" y="6833"/>
                  </a:lnTo>
                  <a:lnTo>
                    <a:pt x="25439" y="25452"/>
                  </a:lnTo>
                  <a:lnTo>
                    <a:pt x="6825" y="53065"/>
                  </a:lnTo>
                  <a:lnTo>
                    <a:pt x="0" y="86880"/>
                  </a:lnTo>
                  <a:lnTo>
                    <a:pt x="6827" y="120695"/>
                  </a:lnTo>
                  <a:lnTo>
                    <a:pt x="25447" y="148305"/>
                  </a:lnTo>
                  <a:lnTo>
                    <a:pt x="53063" y="166917"/>
                  </a:lnTo>
                  <a:lnTo>
                    <a:pt x="86880" y="173736"/>
                  </a:lnTo>
                  <a:lnTo>
                    <a:pt x="120688" y="166908"/>
                  </a:lnTo>
                  <a:lnTo>
                    <a:pt x="148296" y="148289"/>
                  </a:lnTo>
                  <a:lnTo>
                    <a:pt x="166910" y="120677"/>
                  </a:lnTo>
                  <a:lnTo>
                    <a:pt x="173736" y="86868"/>
                  </a:lnTo>
                  <a:lnTo>
                    <a:pt x="166908" y="53053"/>
                  </a:lnTo>
                  <a:lnTo>
                    <a:pt x="148288" y="25441"/>
                  </a:lnTo>
                  <a:lnTo>
                    <a:pt x="120672" y="6825"/>
                  </a:lnTo>
                  <a:lnTo>
                    <a:pt x="86855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5" name="object 115"/>
          <p:cNvSpPr txBox="1"/>
          <p:nvPr/>
        </p:nvSpPr>
        <p:spPr>
          <a:xfrm>
            <a:off x="7620924" y="6014779"/>
            <a:ext cx="1742377" cy="80727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139700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Calibri"/>
                <a:cs typeface="Calibri"/>
              </a:rPr>
              <a:t>Unit</a:t>
            </a:r>
            <a:r>
              <a:rPr sz="1000" b="1" spc="-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1</a:t>
            </a:r>
            <a:r>
              <a:rPr sz="1000" b="1" spc="-15" dirty="0">
                <a:latin typeface="Calibri"/>
                <a:cs typeface="Calibri"/>
              </a:rPr>
              <a:t> </a:t>
            </a:r>
            <a:r>
              <a:rPr sz="1000" i="1" spc="-20" dirty="0">
                <a:latin typeface="Calibri"/>
                <a:cs typeface="Calibri"/>
              </a:rPr>
              <a:t>LA:C </a:t>
            </a:r>
            <a:r>
              <a:rPr lang="en-GB" sz="1000" i="1" spc="-20" dirty="0">
                <a:latin typeface="Calibri"/>
                <a:cs typeface="Calibri"/>
              </a:rPr>
              <a:t>Health and social care promotion, prevention and treatment at different </a:t>
            </a:r>
          </a:p>
          <a:p>
            <a:pPr marL="12700" marR="5080" indent="139700">
              <a:lnSpc>
                <a:spcPct val="100000"/>
              </a:lnSpc>
              <a:spcBef>
                <a:spcPts val="95"/>
              </a:spcBef>
            </a:pPr>
            <a:r>
              <a:rPr lang="en-GB" sz="1000" i="1" spc="-20" dirty="0">
                <a:latin typeface="Calibri"/>
                <a:cs typeface="Calibri"/>
              </a:rPr>
              <a:t>life stages </a:t>
            </a:r>
          </a:p>
          <a:p>
            <a:pPr marL="12700" marR="5080" indent="139700">
              <a:lnSpc>
                <a:spcPct val="100000"/>
              </a:lnSpc>
              <a:spcBef>
                <a:spcPts val="95"/>
              </a:spcBef>
            </a:pPr>
            <a:endParaRPr sz="1000" dirty="0">
              <a:latin typeface="Calibri"/>
              <a:cs typeface="Calibri"/>
            </a:endParaRPr>
          </a:p>
        </p:txBody>
      </p:sp>
      <p:grpSp>
        <p:nvGrpSpPr>
          <p:cNvPr id="116" name="object 116"/>
          <p:cNvGrpSpPr/>
          <p:nvPr/>
        </p:nvGrpSpPr>
        <p:grpSpPr>
          <a:xfrm>
            <a:off x="7876033" y="6681216"/>
            <a:ext cx="173990" cy="414020"/>
            <a:chOff x="7876033" y="6681216"/>
            <a:chExt cx="173990" cy="414020"/>
          </a:xfrm>
        </p:grpSpPr>
        <p:sp>
          <p:nvSpPr>
            <p:cNvPr id="117" name="object 117"/>
            <p:cNvSpPr/>
            <p:nvPr/>
          </p:nvSpPr>
          <p:spPr>
            <a:xfrm>
              <a:off x="7962899" y="6681216"/>
              <a:ext cx="0" cy="327025"/>
            </a:xfrm>
            <a:custGeom>
              <a:avLst/>
              <a:gdLst/>
              <a:ahLst/>
              <a:cxnLst/>
              <a:rect l="l" t="t" r="r" b="b"/>
              <a:pathLst>
                <a:path h="327025">
                  <a:moveTo>
                    <a:pt x="0" y="0"/>
                  </a:moveTo>
                  <a:lnTo>
                    <a:pt x="0" y="326923"/>
                  </a:lnTo>
                </a:path>
              </a:pathLst>
            </a:custGeom>
            <a:ln w="57912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8" name="object 11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876033" y="6921267"/>
              <a:ext cx="173735" cy="173736"/>
            </a:xfrm>
            <a:prstGeom prst="rect">
              <a:avLst/>
            </a:prstGeom>
          </p:spPr>
        </p:pic>
      </p:grpSp>
      <p:sp>
        <p:nvSpPr>
          <p:cNvPr id="119" name="object 119"/>
          <p:cNvSpPr txBox="1"/>
          <p:nvPr/>
        </p:nvSpPr>
        <p:spPr>
          <a:xfrm>
            <a:off x="6235692" y="7549036"/>
            <a:ext cx="1229995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Calibri"/>
                <a:cs typeface="Calibri"/>
              </a:rPr>
              <a:t>External</a:t>
            </a:r>
            <a:r>
              <a:rPr sz="1000" b="1" spc="-40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Exam:</a:t>
            </a:r>
            <a:endParaRPr sz="10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000" i="1" dirty="0">
                <a:latin typeface="Calibri"/>
                <a:cs typeface="Calibri"/>
              </a:rPr>
              <a:t>1hr30mins</a:t>
            </a:r>
            <a:r>
              <a:rPr sz="1000" i="1" spc="-3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hrs</a:t>
            </a:r>
            <a:r>
              <a:rPr sz="1000" i="1" spc="-35" dirty="0">
                <a:latin typeface="Calibri"/>
                <a:cs typeface="Calibri"/>
              </a:rPr>
              <a:t> </a:t>
            </a:r>
            <a:r>
              <a:rPr sz="1000" i="1" spc="-10" dirty="0">
                <a:latin typeface="Calibri"/>
                <a:cs typeface="Calibri"/>
              </a:rPr>
              <a:t>90marks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120" name="object 120"/>
          <p:cNvGrpSpPr/>
          <p:nvPr/>
        </p:nvGrpSpPr>
        <p:grpSpPr>
          <a:xfrm>
            <a:off x="6758938" y="7188713"/>
            <a:ext cx="173990" cy="389890"/>
            <a:chOff x="6758938" y="7188713"/>
            <a:chExt cx="173990" cy="389890"/>
          </a:xfrm>
        </p:grpSpPr>
        <p:sp>
          <p:nvSpPr>
            <p:cNvPr id="121" name="object 121"/>
            <p:cNvSpPr/>
            <p:nvPr/>
          </p:nvSpPr>
          <p:spPr>
            <a:xfrm>
              <a:off x="6845812" y="7275578"/>
              <a:ext cx="11430" cy="273685"/>
            </a:xfrm>
            <a:custGeom>
              <a:avLst/>
              <a:gdLst/>
              <a:ahLst/>
              <a:cxnLst/>
              <a:rect l="l" t="t" r="r" b="b"/>
              <a:pathLst>
                <a:path w="11429" h="273684">
                  <a:moveTo>
                    <a:pt x="11341" y="273596"/>
                  </a:moveTo>
                  <a:lnTo>
                    <a:pt x="0" y="0"/>
                  </a:lnTo>
                </a:path>
              </a:pathLst>
            </a:custGeom>
            <a:ln w="57912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2" name="object 12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758938" y="7188713"/>
              <a:ext cx="173735" cy="173736"/>
            </a:xfrm>
            <a:prstGeom prst="rect">
              <a:avLst/>
            </a:prstGeom>
          </p:spPr>
        </p:pic>
      </p:grpSp>
      <p:sp>
        <p:nvSpPr>
          <p:cNvPr id="123" name="object 123"/>
          <p:cNvSpPr txBox="1"/>
          <p:nvPr/>
        </p:nvSpPr>
        <p:spPr>
          <a:xfrm>
            <a:off x="5300719" y="6001172"/>
            <a:ext cx="1495425" cy="47384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Calibri"/>
                <a:cs typeface="Calibri"/>
              </a:rPr>
              <a:t>Unit</a:t>
            </a:r>
            <a:r>
              <a:rPr sz="1000" b="1" spc="-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2</a:t>
            </a:r>
            <a:r>
              <a:rPr sz="1000" b="1" spc="-15" dirty="0">
                <a:latin typeface="Calibri"/>
                <a:cs typeface="Calibri"/>
              </a:rPr>
              <a:t> </a:t>
            </a:r>
            <a:r>
              <a:rPr sz="1000" i="1" spc="-20" dirty="0">
                <a:latin typeface="Calibri"/>
                <a:cs typeface="Calibri"/>
              </a:rPr>
              <a:t>LA:A</a:t>
            </a:r>
            <a:endParaRPr sz="1000" dirty="0">
              <a:latin typeface="Calibri"/>
              <a:cs typeface="Calibri"/>
            </a:endParaRPr>
          </a:p>
          <a:p>
            <a:pPr marL="12700" marR="5080" indent="1270" algn="ctr">
              <a:lnSpc>
                <a:spcPct val="100000"/>
              </a:lnSpc>
            </a:pPr>
            <a:r>
              <a:rPr lang="en-GB" sz="1000" i="1" dirty="0">
                <a:latin typeface="Calibri"/>
                <a:cs typeface="Calibri"/>
              </a:rPr>
              <a:t>Organisation of the human body</a:t>
            </a:r>
            <a:endParaRPr sz="1000" dirty="0">
              <a:latin typeface="Calibri"/>
              <a:cs typeface="Calibri"/>
            </a:endParaRPr>
          </a:p>
        </p:txBody>
      </p:sp>
      <p:grpSp>
        <p:nvGrpSpPr>
          <p:cNvPr id="124" name="object 124"/>
          <p:cNvGrpSpPr/>
          <p:nvPr/>
        </p:nvGrpSpPr>
        <p:grpSpPr>
          <a:xfrm>
            <a:off x="5963413" y="6655307"/>
            <a:ext cx="173990" cy="311785"/>
            <a:chOff x="5963413" y="6655307"/>
            <a:chExt cx="173990" cy="311785"/>
          </a:xfrm>
        </p:grpSpPr>
        <p:sp>
          <p:nvSpPr>
            <p:cNvPr id="125" name="object 125"/>
            <p:cNvSpPr/>
            <p:nvPr/>
          </p:nvSpPr>
          <p:spPr>
            <a:xfrm>
              <a:off x="6050279" y="6655307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912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" name="object 126"/>
            <p:cNvSpPr/>
            <p:nvPr/>
          </p:nvSpPr>
          <p:spPr>
            <a:xfrm>
              <a:off x="5963413" y="6793272"/>
              <a:ext cx="173990" cy="173990"/>
            </a:xfrm>
            <a:custGeom>
              <a:avLst/>
              <a:gdLst/>
              <a:ahLst/>
              <a:cxnLst/>
              <a:rect l="l" t="t" r="r" b="b"/>
              <a:pathLst>
                <a:path w="173989" h="173990">
                  <a:moveTo>
                    <a:pt x="86855" y="0"/>
                  </a:moveTo>
                  <a:lnTo>
                    <a:pt x="53047" y="6833"/>
                  </a:lnTo>
                  <a:lnTo>
                    <a:pt x="25439" y="25452"/>
                  </a:lnTo>
                  <a:lnTo>
                    <a:pt x="6825" y="53065"/>
                  </a:lnTo>
                  <a:lnTo>
                    <a:pt x="0" y="86880"/>
                  </a:lnTo>
                  <a:lnTo>
                    <a:pt x="6827" y="120695"/>
                  </a:lnTo>
                  <a:lnTo>
                    <a:pt x="25447" y="148305"/>
                  </a:lnTo>
                  <a:lnTo>
                    <a:pt x="53063" y="166917"/>
                  </a:lnTo>
                  <a:lnTo>
                    <a:pt x="86880" y="173736"/>
                  </a:lnTo>
                  <a:lnTo>
                    <a:pt x="120688" y="166908"/>
                  </a:lnTo>
                  <a:lnTo>
                    <a:pt x="148296" y="148289"/>
                  </a:lnTo>
                  <a:lnTo>
                    <a:pt x="166910" y="120677"/>
                  </a:lnTo>
                  <a:lnTo>
                    <a:pt x="173736" y="86868"/>
                  </a:lnTo>
                  <a:lnTo>
                    <a:pt x="166908" y="53053"/>
                  </a:lnTo>
                  <a:lnTo>
                    <a:pt x="148288" y="25441"/>
                  </a:lnTo>
                  <a:lnTo>
                    <a:pt x="120672" y="6825"/>
                  </a:lnTo>
                  <a:lnTo>
                    <a:pt x="86855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7" name="object 127"/>
          <p:cNvSpPr txBox="1"/>
          <p:nvPr/>
        </p:nvSpPr>
        <p:spPr>
          <a:xfrm>
            <a:off x="3412185" y="5973425"/>
            <a:ext cx="1299210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Calibri"/>
                <a:cs typeface="Calibri"/>
              </a:rPr>
              <a:t>Unit</a:t>
            </a:r>
            <a:r>
              <a:rPr sz="1000" b="1" spc="-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2</a:t>
            </a:r>
            <a:r>
              <a:rPr sz="1000" b="1" spc="-15" dirty="0">
                <a:latin typeface="Calibri"/>
                <a:cs typeface="Calibri"/>
              </a:rPr>
              <a:t> </a:t>
            </a:r>
            <a:r>
              <a:rPr sz="1000" i="1" spc="-20" dirty="0">
                <a:latin typeface="Calibri"/>
                <a:cs typeface="Calibri"/>
              </a:rPr>
              <a:t>LA:B</a:t>
            </a:r>
            <a:endParaRPr sz="1000" dirty="0">
              <a:latin typeface="Calibri"/>
              <a:cs typeface="Calibri"/>
            </a:endParaRPr>
          </a:p>
          <a:p>
            <a:pPr marL="12700" marR="5080" algn="ctr">
              <a:lnSpc>
                <a:spcPct val="100000"/>
              </a:lnSpc>
            </a:pPr>
            <a:r>
              <a:rPr lang="en-GB" sz="1000" i="1" dirty="0">
                <a:latin typeface="Calibri"/>
                <a:cs typeface="Calibri"/>
              </a:rPr>
              <a:t>Body systems</a:t>
            </a:r>
            <a:endParaRPr sz="1000" dirty="0">
              <a:latin typeface="Calibri"/>
              <a:cs typeface="Calibri"/>
            </a:endParaRPr>
          </a:p>
        </p:txBody>
      </p:sp>
      <p:grpSp>
        <p:nvGrpSpPr>
          <p:cNvPr id="128" name="object 128"/>
          <p:cNvGrpSpPr/>
          <p:nvPr/>
        </p:nvGrpSpPr>
        <p:grpSpPr>
          <a:xfrm>
            <a:off x="3982611" y="6605016"/>
            <a:ext cx="173990" cy="368935"/>
            <a:chOff x="3982611" y="6605016"/>
            <a:chExt cx="173990" cy="368935"/>
          </a:xfrm>
        </p:grpSpPr>
        <p:sp>
          <p:nvSpPr>
            <p:cNvPr id="129" name="object 129"/>
            <p:cNvSpPr/>
            <p:nvPr/>
          </p:nvSpPr>
          <p:spPr>
            <a:xfrm>
              <a:off x="4059935" y="6633972"/>
              <a:ext cx="10160" cy="253365"/>
            </a:xfrm>
            <a:custGeom>
              <a:avLst/>
              <a:gdLst/>
              <a:ahLst/>
              <a:cxnLst/>
              <a:rect l="l" t="t" r="r" b="b"/>
              <a:pathLst>
                <a:path w="10160" h="253365">
                  <a:moveTo>
                    <a:pt x="0" y="0"/>
                  </a:moveTo>
                  <a:lnTo>
                    <a:pt x="9537" y="253047"/>
                  </a:lnTo>
                </a:path>
              </a:pathLst>
            </a:custGeom>
            <a:ln w="57911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0" name="object 13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982611" y="6800145"/>
              <a:ext cx="173736" cy="173736"/>
            </a:xfrm>
            <a:prstGeom prst="rect">
              <a:avLst/>
            </a:prstGeom>
          </p:spPr>
        </p:pic>
      </p:grpSp>
      <p:sp>
        <p:nvSpPr>
          <p:cNvPr id="131" name="object 131"/>
          <p:cNvSpPr txBox="1"/>
          <p:nvPr/>
        </p:nvSpPr>
        <p:spPr>
          <a:xfrm>
            <a:off x="1909451" y="5987553"/>
            <a:ext cx="1299210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246379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Calibri"/>
                <a:cs typeface="Calibri"/>
              </a:rPr>
              <a:t>Unit</a:t>
            </a:r>
            <a:r>
              <a:rPr sz="1000" b="1" spc="-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2</a:t>
            </a:r>
            <a:r>
              <a:rPr sz="1000" b="1" spc="-15" dirty="0">
                <a:latin typeface="Calibri"/>
                <a:cs typeface="Calibri"/>
              </a:rPr>
              <a:t> </a:t>
            </a:r>
            <a:r>
              <a:rPr sz="1000" i="1" spc="-20" dirty="0">
                <a:latin typeface="Calibri"/>
                <a:cs typeface="Calibri"/>
              </a:rPr>
              <a:t>LA:C </a:t>
            </a:r>
            <a:r>
              <a:rPr lang="en-GB" sz="1000" i="1" dirty="0">
                <a:latin typeface="Calibri"/>
                <a:cs typeface="Calibri"/>
              </a:rPr>
              <a:t>Disorders of the body and effect on body systems</a:t>
            </a:r>
            <a:endParaRPr sz="1000" dirty="0">
              <a:latin typeface="Calibri"/>
              <a:cs typeface="Calibri"/>
            </a:endParaRPr>
          </a:p>
        </p:txBody>
      </p:sp>
      <p:grpSp>
        <p:nvGrpSpPr>
          <p:cNvPr id="132" name="object 132"/>
          <p:cNvGrpSpPr/>
          <p:nvPr/>
        </p:nvGrpSpPr>
        <p:grpSpPr>
          <a:xfrm>
            <a:off x="2585104" y="6586728"/>
            <a:ext cx="173990" cy="368935"/>
            <a:chOff x="2585104" y="6586728"/>
            <a:chExt cx="173990" cy="368935"/>
          </a:xfrm>
        </p:grpSpPr>
        <p:sp>
          <p:nvSpPr>
            <p:cNvPr id="133" name="object 133"/>
            <p:cNvSpPr/>
            <p:nvPr/>
          </p:nvSpPr>
          <p:spPr>
            <a:xfrm>
              <a:off x="2662427" y="6615684"/>
              <a:ext cx="10160" cy="253365"/>
            </a:xfrm>
            <a:custGeom>
              <a:avLst/>
              <a:gdLst/>
              <a:ahLst/>
              <a:cxnLst/>
              <a:rect l="l" t="t" r="r" b="b"/>
              <a:pathLst>
                <a:path w="10160" h="253365">
                  <a:moveTo>
                    <a:pt x="0" y="0"/>
                  </a:moveTo>
                  <a:lnTo>
                    <a:pt x="9537" y="253047"/>
                  </a:lnTo>
                </a:path>
              </a:pathLst>
            </a:custGeom>
            <a:ln w="57911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4" name="object 13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585104" y="6781857"/>
              <a:ext cx="173736" cy="173736"/>
            </a:xfrm>
            <a:prstGeom prst="rect">
              <a:avLst/>
            </a:prstGeom>
          </p:spPr>
        </p:pic>
      </p:grpSp>
      <p:grpSp>
        <p:nvGrpSpPr>
          <p:cNvPr id="135" name="object 135"/>
          <p:cNvGrpSpPr/>
          <p:nvPr/>
        </p:nvGrpSpPr>
        <p:grpSpPr>
          <a:xfrm>
            <a:off x="1544387" y="7106415"/>
            <a:ext cx="173990" cy="387350"/>
            <a:chOff x="1544387" y="7106415"/>
            <a:chExt cx="173990" cy="387350"/>
          </a:xfrm>
        </p:grpSpPr>
        <p:sp>
          <p:nvSpPr>
            <p:cNvPr id="136" name="object 136"/>
            <p:cNvSpPr/>
            <p:nvPr/>
          </p:nvSpPr>
          <p:spPr>
            <a:xfrm>
              <a:off x="1578864" y="7193283"/>
              <a:ext cx="52705" cy="271780"/>
            </a:xfrm>
            <a:custGeom>
              <a:avLst/>
              <a:gdLst/>
              <a:ahLst/>
              <a:cxnLst/>
              <a:rect l="l" t="t" r="r" b="b"/>
              <a:pathLst>
                <a:path w="52705" h="271779">
                  <a:moveTo>
                    <a:pt x="0" y="271386"/>
                  </a:moveTo>
                  <a:lnTo>
                    <a:pt x="52387" y="0"/>
                  </a:lnTo>
                </a:path>
              </a:pathLst>
            </a:custGeom>
            <a:ln w="57912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7" name="object 13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44387" y="7106415"/>
              <a:ext cx="173736" cy="173736"/>
            </a:xfrm>
            <a:prstGeom prst="rect">
              <a:avLst/>
            </a:prstGeom>
          </p:spPr>
        </p:pic>
      </p:grpSp>
      <p:sp>
        <p:nvSpPr>
          <p:cNvPr id="138" name="object 138"/>
          <p:cNvSpPr txBox="1"/>
          <p:nvPr/>
        </p:nvSpPr>
        <p:spPr>
          <a:xfrm>
            <a:off x="1010929" y="7518482"/>
            <a:ext cx="1229995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Calibri"/>
                <a:cs typeface="Calibri"/>
              </a:rPr>
              <a:t>External</a:t>
            </a:r>
            <a:r>
              <a:rPr sz="1000" b="1" spc="-40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Exam:</a:t>
            </a:r>
            <a:endParaRPr sz="10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000" i="1" dirty="0">
                <a:latin typeface="Calibri"/>
                <a:cs typeface="Calibri"/>
              </a:rPr>
              <a:t>1hr30mins</a:t>
            </a:r>
            <a:r>
              <a:rPr sz="1000" i="1" spc="-3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hrs</a:t>
            </a:r>
            <a:r>
              <a:rPr sz="1000" i="1" spc="-35" dirty="0">
                <a:latin typeface="Calibri"/>
                <a:cs typeface="Calibri"/>
              </a:rPr>
              <a:t> </a:t>
            </a:r>
            <a:r>
              <a:rPr sz="1000" i="1" spc="-10" dirty="0">
                <a:latin typeface="Calibri"/>
                <a:cs typeface="Calibri"/>
              </a:rPr>
              <a:t>90marks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139" name="object 139"/>
          <p:cNvGrpSpPr/>
          <p:nvPr/>
        </p:nvGrpSpPr>
        <p:grpSpPr>
          <a:xfrm>
            <a:off x="3605784" y="8730995"/>
            <a:ext cx="173990" cy="415290"/>
            <a:chOff x="3605784" y="8730995"/>
            <a:chExt cx="173990" cy="415290"/>
          </a:xfrm>
        </p:grpSpPr>
        <p:sp>
          <p:nvSpPr>
            <p:cNvPr id="140" name="object 140"/>
            <p:cNvSpPr/>
            <p:nvPr/>
          </p:nvSpPr>
          <p:spPr>
            <a:xfrm>
              <a:off x="3692652" y="8730995"/>
              <a:ext cx="0" cy="328295"/>
            </a:xfrm>
            <a:custGeom>
              <a:avLst/>
              <a:gdLst/>
              <a:ahLst/>
              <a:cxnLst/>
              <a:rect l="l" t="t" r="r" b="b"/>
              <a:pathLst>
                <a:path h="328295">
                  <a:moveTo>
                    <a:pt x="0" y="0"/>
                  </a:moveTo>
                  <a:lnTo>
                    <a:pt x="0" y="327901"/>
                  </a:lnTo>
                </a:path>
              </a:pathLst>
            </a:custGeom>
            <a:ln w="57912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1" name="object 14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605784" y="8972029"/>
              <a:ext cx="173736" cy="173736"/>
            </a:xfrm>
            <a:prstGeom prst="rect">
              <a:avLst/>
            </a:prstGeom>
          </p:spPr>
        </p:pic>
      </p:grpSp>
      <p:sp>
        <p:nvSpPr>
          <p:cNvPr id="142" name="object 142"/>
          <p:cNvSpPr txBox="1"/>
          <p:nvPr/>
        </p:nvSpPr>
        <p:spPr>
          <a:xfrm>
            <a:off x="3355400" y="8032676"/>
            <a:ext cx="804545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77470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Calibri"/>
                <a:cs typeface="Calibri"/>
              </a:rPr>
              <a:t>Comp3</a:t>
            </a:r>
            <a:r>
              <a:rPr sz="1000" b="1" spc="-35" dirty="0">
                <a:latin typeface="Calibri"/>
                <a:cs typeface="Calibri"/>
              </a:rPr>
              <a:t> </a:t>
            </a:r>
            <a:r>
              <a:rPr sz="1000" i="1" spc="-20" dirty="0">
                <a:latin typeface="Calibri"/>
                <a:cs typeface="Calibri"/>
              </a:rPr>
              <a:t>LA:C </a:t>
            </a:r>
            <a:r>
              <a:rPr sz="1000" i="1" spc="-10" dirty="0">
                <a:latin typeface="Calibri"/>
                <a:cs typeface="Calibri"/>
              </a:rPr>
              <a:t>Person-centred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43" name="object 143"/>
          <p:cNvSpPr txBox="1"/>
          <p:nvPr/>
        </p:nvSpPr>
        <p:spPr>
          <a:xfrm>
            <a:off x="2077834" y="8337522"/>
            <a:ext cx="230441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sz="1500" i="1" spc="-15" baseline="8333" dirty="0">
                <a:latin typeface="Calibri"/>
                <a:cs typeface="Calibri"/>
              </a:rPr>
              <a:t>Interpreting</a:t>
            </a:r>
            <a:r>
              <a:rPr sz="1500" i="1" spc="-30" baseline="8333" dirty="0">
                <a:latin typeface="Calibri"/>
                <a:cs typeface="Calibri"/>
              </a:rPr>
              <a:t> </a:t>
            </a:r>
            <a:r>
              <a:rPr sz="1500" i="1" baseline="8333" dirty="0">
                <a:latin typeface="Calibri"/>
                <a:cs typeface="Calibri"/>
              </a:rPr>
              <a:t>health</a:t>
            </a:r>
            <a:r>
              <a:rPr sz="1500" i="1" spc="705" baseline="8333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approach</a:t>
            </a:r>
            <a:r>
              <a:rPr sz="1000" i="1" spc="-2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to</a:t>
            </a:r>
            <a:r>
              <a:rPr sz="1000" i="1" spc="10" dirty="0">
                <a:latin typeface="Calibri"/>
                <a:cs typeface="Calibri"/>
              </a:rPr>
              <a:t> </a:t>
            </a:r>
            <a:r>
              <a:rPr sz="1000" i="1" spc="-10" dirty="0">
                <a:latin typeface="Calibri"/>
                <a:cs typeface="Calibri"/>
              </a:rPr>
              <a:t>improving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44" name="object 144"/>
          <p:cNvSpPr txBox="1"/>
          <p:nvPr/>
        </p:nvSpPr>
        <p:spPr>
          <a:xfrm>
            <a:off x="3262428" y="8489944"/>
            <a:ext cx="99123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i="1" dirty="0">
                <a:latin typeface="Calibri"/>
                <a:cs typeface="Calibri"/>
              </a:rPr>
              <a:t>health</a:t>
            </a:r>
            <a:r>
              <a:rPr sz="1000" i="1" spc="-3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&amp;</a:t>
            </a:r>
            <a:r>
              <a:rPr sz="1000" i="1" spc="-15" dirty="0">
                <a:latin typeface="Calibri"/>
                <a:cs typeface="Calibri"/>
              </a:rPr>
              <a:t> </a:t>
            </a:r>
            <a:r>
              <a:rPr sz="1000" i="1" spc="-10" dirty="0">
                <a:latin typeface="Calibri"/>
                <a:cs typeface="Calibri"/>
              </a:rPr>
              <a:t>wellbeing</a:t>
            </a:r>
            <a:endParaRPr sz="1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8A947F3F0E26E4989F8ECE68BAE6983" ma:contentTypeVersion="8" ma:contentTypeDescription="Create a new document." ma:contentTypeScope="" ma:versionID="0fd7f68f944c74416b053ea6e3fb6970">
  <xsd:schema xmlns:xsd="http://www.w3.org/2001/XMLSchema" xmlns:xs="http://www.w3.org/2001/XMLSchema" xmlns:p="http://schemas.microsoft.com/office/2006/metadata/properties" xmlns:ns2="423c4b8b-f4a7-4eab-b7d3-cb2ebf996f3c" xmlns:ns3="0aba31ba-e239-4783-a95a-451dd5287272" targetNamespace="http://schemas.microsoft.com/office/2006/metadata/properties" ma:root="true" ma:fieldsID="196fc31b6d2d661ba932cec7f112ce1f" ns2:_="" ns3:_="">
    <xsd:import namespace="423c4b8b-f4a7-4eab-b7d3-cb2ebf996f3c"/>
    <xsd:import namespace="0aba31ba-e239-4783-a95a-451dd528727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3c4b8b-f4a7-4eab-b7d3-cb2ebf996f3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ba31ba-e239-4783-a95a-451dd528727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8B66D67-38CF-4505-8D44-CF1FDCFBFA06}">
  <ds:schemaRefs>
    <ds:schemaRef ds:uri="http://schemas.microsoft.com/office/2006/documentManagement/types"/>
    <ds:schemaRef ds:uri="http://schemas.microsoft.com/office/infopath/2007/PartnerControls"/>
    <ds:schemaRef ds:uri="423c4b8b-f4a7-4eab-b7d3-cb2ebf996f3c"/>
    <ds:schemaRef ds:uri="http://purl.org/dc/elements/1.1/"/>
    <ds:schemaRef ds:uri="http://schemas.microsoft.com/office/2006/metadata/properties"/>
    <ds:schemaRef ds:uri="http://purl.org/dc/terms/"/>
    <ds:schemaRef ds:uri="0aba31ba-e239-4783-a95a-451dd5287272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A06FEF38-1B98-4FDD-8F23-11F3D898ADC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23c4b8b-f4a7-4eab-b7d3-cb2ebf996f3c"/>
    <ds:schemaRef ds:uri="0aba31ba-e239-4783-a95a-451dd528727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312F97D-A539-40C8-A502-3BF30748826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</TotalTime>
  <Words>355</Words>
  <Application>Microsoft Office PowerPoint</Application>
  <PresentationFormat>A3 Paper (297x420 mm)</PresentationFormat>
  <Paragraphs>52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Health and Social Care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Miss S Sherwood</dc:creator>
  <cp:lastModifiedBy>S Morgan</cp:lastModifiedBy>
  <cp:revision>2</cp:revision>
  <dcterms:created xsi:type="dcterms:W3CDTF">2026-06-24T13:57:40Z</dcterms:created>
  <dcterms:modified xsi:type="dcterms:W3CDTF">2026-09-02T09:04:49Z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SolidFramework v10.0.19910.1</vt:lpwstr>
  </property>
  <property fmtid="{D5CDD505-2E9C-101B-9397-08002B2CF9AE}" pid="3" name="Created">
    <vt:filetime>2023-10-16T00:00:00Z</vt:filetime>
  </property>
  <property fmtid="{D5CDD505-2E9C-101B-9397-08002B2CF9AE}" pid="4" name="Creator">
    <vt:lpwstr>Acrobat PDFMaker 23 for PowerPoint</vt:lpwstr>
  </property>
  <property fmtid="{D5CDD505-2E9C-101B-9397-08002B2CF9AE}" pid="5" name="LastSaved">
    <vt:filetime>2026-06-24T00:00:00Z</vt:filetime>
  </property>
  <property fmtid="{D5CDD505-2E9C-101B-9397-08002B2CF9AE}" pid="6" name="Producer">
    <vt:lpwstr>Adobe PDF Library 23.6.96</vt:lpwstr>
  </property>
  <property fmtid="{D5CDD505-2E9C-101B-9397-08002B2CF9AE}" pid="7" name="ContentTypeId">
    <vt:lpwstr>0x010100D8A947F3F0E26E4989F8ECE68BAE6983</vt:lpwstr>
  </property>
</Properties>
</file>