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00000-0000-0000-0000-000000000000}" v="68" dt="2026-08-28T19:24:20.067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10159"/>
            <a:ext cx="7560309" cy="263735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4500" y="2326493"/>
            <a:ext cx="1906270" cy="4521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4219" y="2940756"/>
            <a:ext cx="6646545" cy="24110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64300" y="9896347"/>
            <a:ext cx="6527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004F38"/>
                </a:solidFill>
                <a:latin typeface="Calibri"/>
                <a:cs typeface="Calibri"/>
              </a:rPr>
              <a:t>Page</a:t>
            </a:r>
            <a:r>
              <a:rPr sz="1100" spc="-10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4F38"/>
                </a:solidFill>
                <a:latin typeface="Calibri"/>
                <a:cs typeface="Calibri"/>
              </a:rPr>
              <a:t>1</a:t>
            </a:r>
            <a:r>
              <a:rPr sz="1100" b="1" spc="-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004F38"/>
                </a:solidFill>
                <a:latin typeface="Calibri"/>
                <a:cs typeface="Calibri"/>
              </a:rPr>
              <a:t>of</a:t>
            </a:r>
            <a:r>
              <a:rPr sz="1100" spc="-10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100" b="1" spc="-50" dirty="0">
                <a:solidFill>
                  <a:srgbClr val="004F38"/>
                </a:solidFill>
                <a:latin typeface="Calibri"/>
                <a:cs typeface="Calibri"/>
              </a:rPr>
              <a:t>1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62660" y="10070083"/>
            <a:ext cx="301815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004F38"/>
                </a:solidFill>
                <a:latin typeface="Calibri"/>
                <a:cs typeface="Calibri"/>
              </a:rPr>
              <a:t>Chosen</a:t>
            </a:r>
            <a:r>
              <a:rPr sz="1000" spc="-2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004F38"/>
                </a:solidFill>
                <a:latin typeface="Calibri"/>
                <a:cs typeface="Calibri"/>
              </a:rPr>
              <a:t>Hill</a:t>
            </a:r>
            <a:r>
              <a:rPr sz="1000" spc="-2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004F38"/>
                </a:solidFill>
                <a:latin typeface="Calibri"/>
                <a:cs typeface="Calibri"/>
              </a:rPr>
              <a:t>School</a:t>
            </a:r>
            <a:r>
              <a:rPr sz="1000" spc="-30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004F38"/>
                </a:solidFill>
                <a:latin typeface="Calibri"/>
                <a:cs typeface="Calibri"/>
              </a:rPr>
              <a:t>Home</a:t>
            </a:r>
            <a:r>
              <a:rPr sz="1000" spc="-30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004F38"/>
                </a:solidFill>
                <a:latin typeface="Calibri"/>
                <a:cs typeface="Calibri"/>
              </a:rPr>
              <a:t>Learning</a:t>
            </a:r>
            <a:r>
              <a:rPr sz="1000" spc="-2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004F38"/>
                </a:solidFill>
                <a:latin typeface="Calibri"/>
                <a:cs typeface="Calibri"/>
              </a:rPr>
              <a:t>Rationale:</a:t>
            </a:r>
            <a:r>
              <a:rPr sz="1000" spc="-3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004F38"/>
                </a:solidFill>
                <a:latin typeface="Calibri"/>
                <a:cs typeface="Calibri"/>
              </a:rPr>
              <a:t>GEOGRAPHY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57200" y="9916352"/>
            <a:ext cx="6623684" cy="0"/>
          </a:xfrm>
          <a:custGeom>
            <a:avLst/>
            <a:gdLst/>
            <a:ahLst/>
            <a:cxnLst/>
            <a:rect l="l" t="t" r="r" b="b"/>
            <a:pathLst>
              <a:path w="6623684">
                <a:moveTo>
                  <a:pt x="0" y="0"/>
                </a:moveTo>
                <a:lnTo>
                  <a:pt x="6623684" y="0"/>
                </a:lnTo>
              </a:path>
            </a:pathLst>
          </a:custGeom>
          <a:ln w="12700">
            <a:solidFill>
              <a:srgbClr val="004F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10001441"/>
            <a:ext cx="404494" cy="359409"/>
          </a:xfrm>
          <a:prstGeom prst="rect">
            <a:avLst/>
          </a:prstGeom>
        </p:spPr>
      </p:pic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GEOGRAPHY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xfrm>
            <a:off x="444219" y="2940756"/>
            <a:ext cx="6646545" cy="2587696"/>
          </a:xfrm>
          <a:prstGeom prst="rect">
            <a:avLst/>
          </a:prstGeom>
        </p:spPr>
        <p:txBody>
          <a:bodyPr vert="horz" wrap="square" lIns="0" tIns="10160" rIns="0" bIns="0" rtlCol="0" anchor="t">
            <a:spAutoFit/>
          </a:bodyPr>
          <a:lstStyle/>
          <a:p>
            <a:pPr marL="12700" marR="53975">
              <a:lnSpc>
                <a:spcPct val="101600"/>
              </a:lnSpc>
              <a:spcBef>
                <a:spcPts val="80"/>
              </a:spcBef>
            </a:pPr>
            <a:r>
              <a:rPr dirty="0"/>
              <a:t>Home</a:t>
            </a:r>
            <a:r>
              <a:rPr spc="-15" dirty="0"/>
              <a:t> </a:t>
            </a:r>
            <a:r>
              <a:rPr dirty="0"/>
              <a:t>learning</a:t>
            </a:r>
            <a:r>
              <a:rPr spc="-25" dirty="0"/>
              <a:t> </a:t>
            </a:r>
            <a:r>
              <a:rPr dirty="0"/>
              <a:t>is</a:t>
            </a:r>
            <a:r>
              <a:rPr spc="-25" dirty="0"/>
              <a:t> </a:t>
            </a:r>
            <a:r>
              <a:rPr dirty="0"/>
              <a:t>an</a:t>
            </a:r>
            <a:r>
              <a:rPr spc="-20" dirty="0"/>
              <a:t> </a:t>
            </a:r>
            <a:r>
              <a:rPr dirty="0"/>
              <a:t>essential</a:t>
            </a:r>
            <a:r>
              <a:rPr spc="-20" dirty="0"/>
              <a:t> </a:t>
            </a:r>
            <a:r>
              <a:rPr dirty="0"/>
              <a:t>element</a:t>
            </a:r>
            <a:r>
              <a:rPr spc="-25" dirty="0"/>
              <a:t> </a:t>
            </a:r>
            <a:r>
              <a:rPr dirty="0"/>
              <a:t>of</a:t>
            </a:r>
            <a:r>
              <a:rPr spc="-30" dirty="0"/>
              <a:t> </a:t>
            </a:r>
            <a:r>
              <a:rPr dirty="0"/>
              <a:t>Geography</a:t>
            </a:r>
            <a:r>
              <a:rPr spc="-10" dirty="0"/>
              <a:t> </a:t>
            </a:r>
            <a:r>
              <a:rPr dirty="0"/>
              <a:t>study</a:t>
            </a:r>
            <a:r>
              <a:rPr spc="-15" dirty="0"/>
              <a:t> </a:t>
            </a:r>
            <a:r>
              <a:rPr dirty="0"/>
              <a:t>used</a:t>
            </a:r>
            <a:r>
              <a:rPr spc="-20" dirty="0"/>
              <a:t> </a:t>
            </a:r>
            <a:r>
              <a:rPr dirty="0"/>
              <a:t>to</a:t>
            </a:r>
            <a:r>
              <a:rPr spc="-15" dirty="0"/>
              <a:t> </a:t>
            </a:r>
            <a:r>
              <a:rPr dirty="0"/>
              <a:t>support,</a:t>
            </a:r>
            <a:r>
              <a:rPr spc="-15" dirty="0"/>
              <a:t> </a:t>
            </a:r>
            <a:r>
              <a:rPr dirty="0"/>
              <a:t>consolidate</a:t>
            </a:r>
            <a:r>
              <a:rPr spc="-15" dirty="0"/>
              <a:t> </a:t>
            </a:r>
            <a:r>
              <a:rPr dirty="0"/>
              <a:t>and</a:t>
            </a:r>
            <a:r>
              <a:rPr spc="-20" dirty="0"/>
              <a:t> </a:t>
            </a:r>
            <a:r>
              <a:rPr dirty="0"/>
              <a:t>extend</a:t>
            </a:r>
            <a:r>
              <a:rPr spc="-35" dirty="0"/>
              <a:t> </a:t>
            </a:r>
            <a:r>
              <a:rPr dirty="0"/>
              <a:t>work</a:t>
            </a:r>
            <a:r>
              <a:rPr spc="-10" dirty="0"/>
              <a:t> </a:t>
            </a:r>
            <a:r>
              <a:rPr dirty="0"/>
              <a:t>covered</a:t>
            </a:r>
            <a:r>
              <a:rPr spc="-25" dirty="0"/>
              <a:t> in </a:t>
            </a:r>
            <a:r>
              <a:rPr dirty="0"/>
              <a:t>the</a:t>
            </a:r>
            <a:r>
              <a:rPr spc="5" dirty="0"/>
              <a:t> </a:t>
            </a:r>
            <a:r>
              <a:rPr dirty="0"/>
              <a:t>classroom.</a:t>
            </a:r>
            <a:r>
              <a:rPr spc="-15" dirty="0"/>
              <a:t> </a:t>
            </a:r>
            <a:r>
              <a:rPr dirty="0"/>
              <a:t>It</a:t>
            </a:r>
            <a:r>
              <a:rPr spc="5" dirty="0"/>
              <a:t> </a:t>
            </a:r>
            <a:r>
              <a:rPr dirty="0"/>
              <a:t>allows</a:t>
            </a:r>
            <a:r>
              <a:rPr spc="-10" dirty="0"/>
              <a:t> </a:t>
            </a:r>
            <a:r>
              <a:rPr dirty="0"/>
              <a:t>the</a:t>
            </a:r>
            <a:r>
              <a:rPr spc="-10" dirty="0"/>
              <a:t> </a:t>
            </a:r>
            <a:r>
              <a:rPr dirty="0"/>
              <a:t>promotion</a:t>
            </a:r>
            <a:r>
              <a:rPr spc="-15" dirty="0"/>
              <a:t> </a:t>
            </a:r>
            <a:r>
              <a:rPr dirty="0"/>
              <a:t>of </a:t>
            </a:r>
            <a:r>
              <a:rPr spc="-10" dirty="0"/>
              <a:t>independent</a:t>
            </a:r>
            <a:r>
              <a:rPr spc="-5" dirty="0"/>
              <a:t> </a:t>
            </a:r>
            <a:r>
              <a:rPr dirty="0"/>
              <a:t>learning</a:t>
            </a:r>
            <a:r>
              <a:rPr spc="-5" dirty="0"/>
              <a:t> </a:t>
            </a:r>
            <a:r>
              <a:rPr dirty="0"/>
              <a:t>skills as students</a:t>
            </a:r>
            <a:r>
              <a:rPr spc="-10" dirty="0"/>
              <a:t> </a:t>
            </a:r>
            <a:r>
              <a:rPr dirty="0"/>
              <a:t>apply</a:t>
            </a:r>
            <a:r>
              <a:rPr spc="5" dirty="0"/>
              <a:t> </a:t>
            </a:r>
            <a:r>
              <a:rPr dirty="0"/>
              <a:t>skills</a:t>
            </a:r>
            <a:r>
              <a:rPr spc="-10" dirty="0"/>
              <a:t> </a:t>
            </a:r>
            <a:r>
              <a:rPr dirty="0"/>
              <a:t>to</a:t>
            </a:r>
            <a:r>
              <a:rPr spc="-5" dirty="0"/>
              <a:t> </a:t>
            </a:r>
            <a:r>
              <a:rPr dirty="0"/>
              <a:t>areas</a:t>
            </a:r>
            <a:r>
              <a:rPr spc="-5" dirty="0"/>
              <a:t> </a:t>
            </a:r>
            <a:r>
              <a:rPr dirty="0"/>
              <a:t>of </a:t>
            </a:r>
            <a:r>
              <a:rPr spc="-10" dirty="0"/>
              <a:t>personal </a:t>
            </a:r>
            <a:r>
              <a:rPr dirty="0"/>
              <a:t>interest,</a:t>
            </a:r>
            <a:r>
              <a:rPr spc="-30" dirty="0"/>
              <a:t> </a:t>
            </a:r>
            <a:r>
              <a:rPr dirty="0"/>
              <a:t>as</a:t>
            </a:r>
            <a:r>
              <a:rPr spc="-25" dirty="0"/>
              <a:t> </a:t>
            </a:r>
            <a:r>
              <a:rPr dirty="0"/>
              <a:t>well</a:t>
            </a:r>
            <a:r>
              <a:rPr spc="-20" dirty="0"/>
              <a:t> </a:t>
            </a:r>
            <a:r>
              <a:rPr dirty="0"/>
              <a:t>as</a:t>
            </a:r>
            <a:r>
              <a:rPr spc="-15" dirty="0"/>
              <a:t> </a:t>
            </a:r>
            <a:r>
              <a:rPr dirty="0"/>
              <a:t>encouraging</a:t>
            </a:r>
            <a:r>
              <a:rPr spc="-20" dirty="0"/>
              <a:t> </a:t>
            </a:r>
            <a:r>
              <a:rPr dirty="0"/>
              <a:t>research</a:t>
            </a:r>
            <a:r>
              <a:rPr spc="-25" dirty="0"/>
              <a:t> </a:t>
            </a:r>
            <a:r>
              <a:rPr dirty="0"/>
              <a:t>creativity</a:t>
            </a:r>
            <a:r>
              <a:rPr spc="-10" dirty="0"/>
              <a:t> </a:t>
            </a:r>
            <a:r>
              <a:rPr dirty="0"/>
              <a:t>and</a:t>
            </a:r>
            <a:r>
              <a:rPr spc="-25" dirty="0"/>
              <a:t> </a:t>
            </a:r>
            <a:r>
              <a:rPr dirty="0"/>
              <a:t>initiative.</a:t>
            </a:r>
            <a:r>
              <a:rPr spc="-30" dirty="0"/>
              <a:t> </a:t>
            </a:r>
            <a:r>
              <a:rPr dirty="0"/>
              <a:t>It</a:t>
            </a:r>
            <a:r>
              <a:rPr spc="-25" dirty="0"/>
              <a:t> </a:t>
            </a:r>
            <a:r>
              <a:rPr dirty="0"/>
              <a:t>will</a:t>
            </a:r>
            <a:r>
              <a:rPr spc="-20" dirty="0"/>
              <a:t> </a:t>
            </a:r>
            <a:r>
              <a:rPr dirty="0"/>
              <a:t>be</a:t>
            </a:r>
            <a:r>
              <a:rPr spc="-10" dirty="0"/>
              <a:t> </a:t>
            </a:r>
            <a:r>
              <a:rPr dirty="0"/>
              <a:t>set</a:t>
            </a:r>
            <a:r>
              <a:rPr spc="-15" dirty="0"/>
              <a:t> </a:t>
            </a:r>
            <a:r>
              <a:rPr dirty="0"/>
              <a:t>frequently</a:t>
            </a:r>
            <a:r>
              <a:rPr spc="-10" dirty="0"/>
              <a:t> </a:t>
            </a:r>
            <a:r>
              <a:rPr dirty="0"/>
              <a:t>and</a:t>
            </a:r>
            <a:r>
              <a:rPr spc="-20" dirty="0"/>
              <a:t> </a:t>
            </a:r>
            <a:r>
              <a:rPr dirty="0"/>
              <a:t>regularly,</a:t>
            </a:r>
            <a:r>
              <a:rPr spc="-20" dirty="0"/>
              <a:t> </a:t>
            </a:r>
            <a:r>
              <a:rPr dirty="0"/>
              <a:t>and</a:t>
            </a:r>
            <a:r>
              <a:rPr spc="-30" dirty="0"/>
              <a:t> </a:t>
            </a:r>
            <a:r>
              <a:rPr dirty="0"/>
              <a:t>will</a:t>
            </a:r>
            <a:r>
              <a:rPr spc="-20" dirty="0"/>
              <a:t> </a:t>
            </a:r>
            <a:r>
              <a:rPr spc="-25" dirty="0"/>
              <a:t>be </a:t>
            </a:r>
            <a:r>
              <a:rPr dirty="0"/>
              <a:t>appropriate</a:t>
            </a:r>
            <a:r>
              <a:rPr spc="-25" dirty="0"/>
              <a:t> </a:t>
            </a:r>
            <a:r>
              <a:rPr dirty="0"/>
              <a:t>to</a:t>
            </a:r>
            <a:r>
              <a:rPr spc="-20" dirty="0"/>
              <a:t> </a:t>
            </a:r>
            <a:r>
              <a:rPr dirty="0"/>
              <a:t>the</a:t>
            </a:r>
            <a:r>
              <a:rPr spc="-25" dirty="0"/>
              <a:t> </a:t>
            </a:r>
            <a:r>
              <a:rPr dirty="0"/>
              <a:t>topic</a:t>
            </a:r>
            <a:r>
              <a:rPr spc="-25" dirty="0"/>
              <a:t> </a:t>
            </a:r>
            <a:r>
              <a:rPr dirty="0"/>
              <a:t>and</a:t>
            </a:r>
            <a:r>
              <a:rPr spc="-20" dirty="0"/>
              <a:t> </a:t>
            </a:r>
            <a:r>
              <a:rPr dirty="0"/>
              <a:t>activities</a:t>
            </a:r>
            <a:r>
              <a:rPr spc="-25" dirty="0"/>
              <a:t> </a:t>
            </a:r>
            <a:r>
              <a:rPr dirty="0"/>
              <a:t>covered.</a:t>
            </a:r>
            <a:r>
              <a:rPr spc="-15" dirty="0"/>
              <a:t> </a:t>
            </a:r>
            <a:r>
              <a:rPr dirty="0"/>
              <a:t>In</a:t>
            </a:r>
            <a:r>
              <a:rPr spc="-20" dirty="0"/>
              <a:t> </a:t>
            </a:r>
            <a:r>
              <a:rPr dirty="0"/>
              <a:t>general,</a:t>
            </a:r>
            <a:r>
              <a:rPr spc="-15" dirty="0"/>
              <a:t> </a:t>
            </a:r>
            <a:r>
              <a:rPr dirty="0"/>
              <a:t>Foundation</a:t>
            </a:r>
            <a:r>
              <a:rPr spc="-20" dirty="0"/>
              <a:t> </a:t>
            </a:r>
            <a:r>
              <a:rPr dirty="0"/>
              <a:t>phase</a:t>
            </a:r>
            <a:r>
              <a:rPr spc="-25" dirty="0"/>
              <a:t> </a:t>
            </a:r>
            <a:r>
              <a:rPr dirty="0"/>
              <a:t>lessons</a:t>
            </a:r>
            <a:r>
              <a:rPr spc="-15" dirty="0"/>
              <a:t> </a:t>
            </a:r>
            <a:r>
              <a:rPr dirty="0"/>
              <a:t>have</a:t>
            </a:r>
            <a:r>
              <a:rPr spc="-10" dirty="0"/>
              <a:t> </a:t>
            </a:r>
            <a:r>
              <a:rPr dirty="0"/>
              <a:t>the</a:t>
            </a:r>
            <a:r>
              <a:rPr spc="-10" dirty="0"/>
              <a:t> </a:t>
            </a:r>
            <a:r>
              <a:rPr dirty="0"/>
              <a:t>equivalent</a:t>
            </a:r>
            <a:r>
              <a:rPr spc="-25" dirty="0"/>
              <a:t> </a:t>
            </a:r>
            <a:r>
              <a:rPr dirty="0"/>
              <a:t>of</a:t>
            </a:r>
            <a:r>
              <a:rPr spc="-25" dirty="0"/>
              <a:t> 30 </a:t>
            </a:r>
            <a:r>
              <a:rPr dirty="0"/>
              <a:t>minutes</a:t>
            </a:r>
            <a:r>
              <a:rPr spc="-20" dirty="0"/>
              <a:t> </a:t>
            </a:r>
            <a:r>
              <a:rPr dirty="0"/>
              <a:t>a</a:t>
            </a:r>
            <a:r>
              <a:rPr spc="-5" dirty="0"/>
              <a:t> </a:t>
            </a:r>
            <a:r>
              <a:rPr dirty="0"/>
              <a:t>week,</a:t>
            </a:r>
            <a:r>
              <a:rPr spc="-10" dirty="0"/>
              <a:t> </a:t>
            </a:r>
            <a:r>
              <a:rPr dirty="0"/>
              <a:t>GCSE</a:t>
            </a:r>
            <a:r>
              <a:rPr spc="-15" dirty="0"/>
              <a:t> </a:t>
            </a:r>
            <a:r>
              <a:rPr dirty="0"/>
              <a:t>lessons</a:t>
            </a:r>
            <a:r>
              <a:rPr spc="-10" dirty="0"/>
              <a:t> </a:t>
            </a:r>
            <a:r>
              <a:rPr dirty="0"/>
              <a:t>1</a:t>
            </a:r>
            <a:r>
              <a:rPr spc="-10" dirty="0"/>
              <a:t> </a:t>
            </a:r>
            <a:r>
              <a:rPr dirty="0"/>
              <a:t>hour</a:t>
            </a:r>
            <a:r>
              <a:rPr spc="-10" dirty="0"/>
              <a:t> </a:t>
            </a:r>
            <a:r>
              <a:rPr dirty="0"/>
              <a:t>a</a:t>
            </a:r>
            <a:r>
              <a:rPr spc="-15" dirty="0"/>
              <a:t> </a:t>
            </a:r>
            <a:r>
              <a:rPr dirty="0"/>
              <a:t>week,</a:t>
            </a:r>
            <a:r>
              <a:rPr spc="-15" dirty="0"/>
              <a:t> </a:t>
            </a:r>
            <a:r>
              <a:rPr dirty="0"/>
              <a:t>and</a:t>
            </a:r>
            <a:r>
              <a:rPr spc="-15" dirty="0"/>
              <a:t> </a:t>
            </a:r>
            <a:r>
              <a:rPr dirty="0"/>
              <a:t>A</a:t>
            </a:r>
            <a:r>
              <a:rPr spc="-5" dirty="0"/>
              <a:t> </a:t>
            </a:r>
            <a:r>
              <a:rPr dirty="0"/>
              <a:t>Level</a:t>
            </a:r>
            <a:r>
              <a:rPr spc="-25" dirty="0"/>
              <a:t> </a:t>
            </a:r>
            <a:r>
              <a:rPr dirty="0"/>
              <a:t>lessons</a:t>
            </a:r>
            <a:r>
              <a:rPr spc="-15" dirty="0"/>
              <a:t> </a:t>
            </a:r>
            <a:r>
              <a:rPr dirty="0"/>
              <a:t>4</a:t>
            </a:r>
            <a:r>
              <a:rPr spc="5" dirty="0"/>
              <a:t> </a:t>
            </a:r>
            <a:r>
              <a:rPr dirty="0"/>
              <a:t>hours</a:t>
            </a:r>
            <a:r>
              <a:rPr spc="-20" dirty="0"/>
              <a:t> </a:t>
            </a:r>
            <a:r>
              <a:rPr dirty="0"/>
              <a:t>a</a:t>
            </a:r>
            <a:r>
              <a:rPr spc="-15" dirty="0"/>
              <a:t> </a:t>
            </a:r>
            <a:r>
              <a:rPr dirty="0"/>
              <a:t>week</a:t>
            </a:r>
            <a:r>
              <a:rPr spc="-5" dirty="0"/>
              <a:t> </a:t>
            </a:r>
            <a:r>
              <a:rPr dirty="0"/>
              <a:t>in</a:t>
            </a:r>
            <a:r>
              <a:rPr spc="-10" dirty="0"/>
              <a:t> </a:t>
            </a:r>
            <a:r>
              <a:rPr dirty="0"/>
              <a:t>addition</a:t>
            </a:r>
            <a:r>
              <a:rPr spc="-25" dirty="0"/>
              <a:t> </a:t>
            </a:r>
            <a:r>
              <a:rPr dirty="0"/>
              <a:t>to</a:t>
            </a:r>
            <a:r>
              <a:rPr spc="-10" dirty="0"/>
              <a:t> </a:t>
            </a:r>
            <a:r>
              <a:rPr dirty="0"/>
              <a:t>Directed</a:t>
            </a:r>
            <a:r>
              <a:rPr spc="-10" dirty="0"/>
              <a:t> </a:t>
            </a:r>
            <a:r>
              <a:rPr dirty="0"/>
              <a:t>Study</a:t>
            </a:r>
            <a:r>
              <a:rPr spc="-5" dirty="0"/>
              <a:t> </a:t>
            </a:r>
            <a:r>
              <a:rPr spc="-20" dirty="0"/>
              <a:t>Hour </a:t>
            </a:r>
            <a:r>
              <a:rPr dirty="0"/>
              <a:t>tasks</a:t>
            </a:r>
            <a:r>
              <a:rPr spc="5" dirty="0"/>
              <a:t> </a:t>
            </a:r>
            <a:r>
              <a:rPr dirty="0"/>
              <a:t>in</a:t>
            </a:r>
            <a:r>
              <a:rPr spc="5" dirty="0"/>
              <a:t> </a:t>
            </a:r>
            <a:r>
              <a:rPr spc="-10" dirty="0"/>
              <a:t>school.</a:t>
            </a:r>
          </a:p>
          <a:p>
            <a:pPr>
              <a:lnSpc>
                <a:spcPct val="100000"/>
              </a:lnSpc>
            </a:pPr>
            <a:endParaRPr spc="-10" dirty="0"/>
          </a:p>
          <a:p>
            <a:pPr marL="12700" marR="5080">
              <a:lnSpc>
                <a:spcPct val="101800"/>
              </a:lnSpc>
            </a:pPr>
            <a:r>
              <a:rPr dirty="0"/>
              <a:t>All</a:t>
            </a:r>
            <a:r>
              <a:rPr spc="-15" dirty="0"/>
              <a:t> </a:t>
            </a:r>
            <a:r>
              <a:rPr dirty="0"/>
              <a:t>tasks</a:t>
            </a:r>
            <a:r>
              <a:rPr spc="-20" dirty="0"/>
              <a:t> </a:t>
            </a:r>
            <a:r>
              <a:rPr dirty="0"/>
              <a:t>will</a:t>
            </a:r>
            <a:r>
              <a:rPr spc="-10" dirty="0"/>
              <a:t> </a:t>
            </a:r>
            <a:r>
              <a:rPr dirty="0"/>
              <a:t>be</a:t>
            </a:r>
            <a:r>
              <a:rPr spc="-20" dirty="0"/>
              <a:t> </a:t>
            </a:r>
            <a:r>
              <a:rPr dirty="0"/>
              <a:t>set</a:t>
            </a:r>
            <a:r>
              <a:rPr spc="-20" dirty="0"/>
              <a:t> </a:t>
            </a:r>
            <a:r>
              <a:rPr dirty="0"/>
              <a:t>on</a:t>
            </a:r>
            <a:r>
              <a:rPr spc="-25" dirty="0"/>
              <a:t> </a:t>
            </a:r>
            <a:r>
              <a:rPr dirty="0"/>
              <a:t>Class</a:t>
            </a:r>
            <a:r>
              <a:rPr spc="-10" dirty="0"/>
              <a:t> </a:t>
            </a:r>
            <a:r>
              <a:rPr dirty="0"/>
              <a:t>Charts,</a:t>
            </a:r>
            <a:r>
              <a:rPr spc="-10" dirty="0"/>
              <a:t> </a:t>
            </a:r>
            <a:r>
              <a:rPr dirty="0"/>
              <a:t>and</a:t>
            </a:r>
            <a:r>
              <a:rPr spc="-25" dirty="0"/>
              <a:t> </a:t>
            </a:r>
            <a:r>
              <a:rPr dirty="0"/>
              <a:t>will</a:t>
            </a:r>
            <a:r>
              <a:rPr spc="-15" dirty="0"/>
              <a:t> </a:t>
            </a:r>
            <a:r>
              <a:rPr dirty="0"/>
              <a:t>be</a:t>
            </a:r>
            <a:r>
              <a:rPr spc="-20" dirty="0"/>
              <a:t> </a:t>
            </a:r>
            <a:r>
              <a:rPr dirty="0"/>
              <a:t>clearly</a:t>
            </a:r>
            <a:r>
              <a:rPr spc="-15" dirty="0"/>
              <a:t> </a:t>
            </a:r>
            <a:r>
              <a:rPr dirty="0"/>
              <a:t>differentiated</a:t>
            </a:r>
            <a:r>
              <a:rPr spc="-15" dirty="0"/>
              <a:t> </a:t>
            </a:r>
            <a:r>
              <a:rPr dirty="0"/>
              <a:t>to</a:t>
            </a:r>
            <a:r>
              <a:rPr spc="-5" dirty="0"/>
              <a:t> </a:t>
            </a:r>
            <a:r>
              <a:rPr dirty="0"/>
              <a:t>provide</a:t>
            </a:r>
            <a:r>
              <a:rPr spc="-30" dirty="0"/>
              <a:t> </a:t>
            </a:r>
            <a:r>
              <a:rPr dirty="0"/>
              <a:t>meaningful</a:t>
            </a:r>
            <a:r>
              <a:rPr spc="-10" dirty="0"/>
              <a:t> </a:t>
            </a:r>
            <a:r>
              <a:rPr dirty="0"/>
              <a:t>and</a:t>
            </a:r>
            <a:r>
              <a:rPr spc="-15" dirty="0"/>
              <a:t> </a:t>
            </a:r>
            <a:r>
              <a:rPr dirty="0"/>
              <a:t>accessible</a:t>
            </a:r>
            <a:r>
              <a:rPr spc="-30" dirty="0"/>
              <a:t> </a:t>
            </a:r>
            <a:r>
              <a:rPr spc="-10" dirty="0"/>
              <a:t>activities </a:t>
            </a:r>
            <a:r>
              <a:rPr dirty="0"/>
              <a:t>for</a:t>
            </a:r>
            <a:r>
              <a:rPr spc="-15" dirty="0"/>
              <a:t> </a:t>
            </a:r>
            <a:r>
              <a:rPr dirty="0"/>
              <a:t>all</a:t>
            </a:r>
            <a:r>
              <a:rPr spc="-10" dirty="0"/>
              <a:t> </a:t>
            </a:r>
            <a:r>
              <a:rPr dirty="0"/>
              <a:t>students. </a:t>
            </a:r>
            <a:r>
              <a:rPr lang="en-GB" dirty="0"/>
              <a:t>At the Foundation stage most will be set online using </a:t>
            </a:r>
            <a:r>
              <a:rPr lang="en-GB" dirty="0" err="1"/>
              <a:t>Educake</a:t>
            </a:r>
            <a:r>
              <a:rPr lang="en-GB" dirty="0"/>
              <a:t>.</a:t>
            </a:r>
            <a:r>
              <a:rPr lang="en-GB" spc="-10" dirty="0"/>
              <a:t> </a:t>
            </a:r>
            <a:r>
              <a:rPr spc="-10" dirty="0"/>
              <a:t>Geography</a:t>
            </a:r>
            <a:r>
              <a:rPr spc="-20" dirty="0"/>
              <a:t> </a:t>
            </a:r>
            <a:r>
              <a:rPr dirty="0"/>
              <a:t>staff</a:t>
            </a:r>
            <a:r>
              <a:rPr spc="-10" dirty="0"/>
              <a:t> </a:t>
            </a:r>
            <a:r>
              <a:rPr dirty="0"/>
              <a:t>can</a:t>
            </a:r>
            <a:r>
              <a:rPr spc="-25" dirty="0"/>
              <a:t> </a:t>
            </a:r>
            <a:r>
              <a:rPr dirty="0"/>
              <a:t>easily</a:t>
            </a:r>
            <a:r>
              <a:rPr spc="-5" dirty="0"/>
              <a:t> </a:t>
            </a:r>
            <a:r>
              <a:rPr dirty="0"/>
              <a:t>be</a:t>
            </a:r>
            <a:r>
              <a:rPr spc="-10" dirty="0"/>
              <a:t> </a:t>
            </a:r>
            <a:r>
              <a:rPr dirty="0"/>
              <a:t>found</a:t>
            </a:r>
            <a:r>
              <a:rPr spc="-15" dirty="0"/>
              <a:t> </a:t>
            </a:r>
            <a:r>
              <a:rPr dirty="0"/>
              <a:t>around</a:t>
            </a:r>
            <a:r>
              <a:rPr spc="-15" dirty="0"/>
              <a:t> </a:t>
            </a:r>
            <a:r>
              <a:rPr dirty="0"/>
              <a:t>the</a:t>
            </a:r>
            <a:r>
              <a:rPr spc="-5" dirty="0"/>
              <a:t> </a:t>
            </a:r>
            <a:r>
              <a:rPr dirty="0"/>
              <a:t>department</a:t>
            </a:r>
            <a:r>
              <a:rPr spc="-25" dirty="0"/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dirty="0"/>
              <a:t>there</a:t>
            </a:r>
            <a:r>
              <a:rPr spc="-5" dirty="0"/>
              <a:t> </a:t>
            </a:r>
            <a:r>
              <a:rPr dirty="0"/>
              <a:t>are</a:t>
            </a:r>
            <a:r>
              <a:rPr spc="-5" dirty="0"/>
              <a:t> </a:t>
            </a:r>
            <a:r>
              <a:rPr dirty="0"/>
              <a:t>any</a:t>
            </a:r>
            <a:r>
              <a:rPr spc="-20" dirty="0"/>
              <a:t> </a:t>
            </a:r>
            <a:r>
              <a:rPr dirty="0"/>
              <a:t>queries</a:t>
            </a:r>
            <a:r>
              <a:rPr spc="-20" dirty="0"/>
              <a:t> </a:t>
            </a:r>
            <a:r>
              <a:rPr dirty="0"/>
              <a:t>about</a:t>
            </a:r>
            <a:r>
              <a:rPr spc="-20" dirty="0"/>
              <a:t> </a:t>
            </a:r>
            <a:r>
              <a:rPr dirty="0"/>
              <a:t>the</a:t>
            </a:r>
            <a:r>
              <a:rPr spc="-5" dirty="0"/>
              <a:t> </a:t>
            </a:r>
            <a:r>
              <a:rPr spc="-20" dirty="0"/>
              <a:t>work </a:t>
            </a:r>
            <a:r>
              <a:rPr dirty="0"/>
              <a:t>set</a:t>
            </a:r>
            <a:r>
              <a:rPr spc="-10" dirty="0"/>
              <a:t> </a:t>
            </a:r>
            <a:r>
              <a:rPr dirty="0"/>
              <a:t>and,</a:t>
            </a:r>
            <a:r>
              <a:rPr spc="-10" dirty="0"/>
              <a:t> </a:t>
            </a:r>
            <a:r>
              <a:rPr dirty="0"/>
              <a:t>since</a:t>
            </a:r>
            <a:r>
              <a:rPr spc="-5" dirty="0"/>
              <a:t> </a:t>
            </a:r>
            <a:r>
              <a:rPr dirty="0"/>
              <a:t>lessons</a:t>
            </a:r>
            <a:r>
              <a:rPr spc="-20" dirty="0"/>
              <a:t> </a:t>
            </a:r>
            <a:r>
              <a:rPr dirty="0"/>
              <a:t>are</a:t>
            </a:r>
            <a:r>
              <a:rPr spc="-5" dirty="0"/>
              <a:t> </a:t>
            </a:r>
            <a:r>
              <a:rPr dirty="0"/>
              <a:t>rarely</a:t>
            </a:r>
            <a:r>
              <a:rPr spc="-15" dirty="0"/>
              <a:t> </a:t>
            </a:r>
            <a:r>
              <a:rPr dirty="0"/>
              <a:t>on</a:t>
            </a:r>
            <a:r>
              <a:rPr spc="-15" dirty="0"/>
              <a:t> </a:t>
            </a:r>
            <a:r>
              <a:rPr dirty="0"/>
              <a:t>consecutive</a:t>
            </a:r>
            <a:r>
              <a:rPr spc="-5" dirty="0"/>
              <a:t> </a:t>
            </a:r>
            <a:r>
              <a:rPr dirty="0"/>
              <a:t>days,</a:t>
            </a:r>
            <a:r>
              <a:rPr spc="-25" dirty="0"/>
              <a:t> </a:t>
            </a:r>
            <a:r>
              <a:rPr dirty="0"/>
              <a:t>there</a:t>
            </a:r>
            <a:r>
              <a:rPr spc="-5" dirty="0"/>
              <a:t> </a:t>
            </a:r>
            <a:r>
              <a:rPr dirty="0"/>
              <a:t>is</a:t>
            </a:r>
            <a:r>
              <a:rPr spc="-20" dirty="0"/>
              <a:t> </a:t>
            </a:r>
            <a:r>
              <a:rPr dirty="0"/>
              <a:t>always</a:t>
            </a:r>
            <a:r>
              <a:rPr spc="-10" dirty="0"/>
              <a:t> </a:t>
            </a:r>
            <a:r>
              <a:rPr dirty="0"/>
              <a:t>time</a:t>
            </a:r>
            <a:r>
              <a:rPr spc="-5" dirty="0"/>
              <a:t> </a:t>
            </a:r>
            <a:r>
              <a:rPr dirty="0"/>
              <a:t>before</a:t>
            </a:r>
            <a:r>
              <a:rPr spc="-20" dirty="0"/>
              <a:t> </a:t>
            </a:r>
            <a:r>
              <a:rPr dirty="0"/>
              <a:t>a</a:t>
            </a:r>
            <a:r>
              <a:rPr spc="-10" dirty="0"/>
              <a:t> </a:t>
            </a:r>
            <a:r>
              <a:rPr dirty="0"/>
              <a:t>task</a:t>
            </a:r>
            <a:r>
              <a:rPr spc="-20" dirty="0"/>
              <a:t> </a:t>
            </a:r>
            <a:r>
              <a:rPr dirty="0"/>
              <a:t>is</a:t>
            </a:r>
            <a:r>
              <a:rPr spc="-10" dirty="0"/>
              <a:t> </a:t>
            </a:r>
            <a:r>
              <a:rPr dirty="0"/>
              <a:t>due</a:t>
            </a:r>
            <a:r>
              <a:rPr spc="-20" dirty="0"/>
              <a:t> </a:t>
            </a:r>
            <a:r>
              <a:rPr dirty="0"/>
              <a:t>to</a:t>
            </a:r>
            <a:r>
              <a:rPr spc="-15" dirty="0"/>
              <a:t> </a:t>
            </a:r>
            <a:r>
              <a:rPr dirty="0"/>
              <a:t>be</a:t>
            </a:r>
            <a:r>
              <a:rPr spc="-10" dirty="0"/>
              <a:t> submitted.</a:t>
            </a:r>
          </a:p>
          <a:p>
            <a:pPr>
              <a:lnSpc>
                <a:spcPct val="100000"/>
              </a:lnSpc>
            </a:pPr>
            <a:endParaRPr spc="-10" dirty="0"/>
          </a:p>
          <a:p>
            <a:pPr marL="12700" marR="81280">
              <a:lnSpc>
                <a:spcPct val="101800"/>
              </a:lnSpc>
              <a:spcBef>
                <a:spcPts val="5"/>
              </a:spcBef>
            </a:pPr>
            <a:r>
              <a:rPr dirty="0"/>
              <a:t>Home</a:t>
            </a:r>
            <a:r>
              <a:rPr spc="-10" dirty="0"/>
              <a:t> </a:t>
            </a:r>
            <a:r>
              <a:rPr dirty="0"/>
              <a:t>learning</a:t>
            </a:r>
            <a:r>
              <a:rPr spc="-15" dirty="0"/>
              <a:t> </a:t>
            </a:r>
            <a:r>
              <a:rPr dirty="0"/>
              <a:t>is</a:t>
            </a:r>
            <a:r>
              <a:rPr spc="-25" dirty="0"/>
              <a:t> </a:t>
            </a:r>
            <a:r>
              <a:rPr dirty="0"/>
              <a:t>also</a:t>
            </a:r>
            <a:r>
              <a:rPr spc="-15" dirty="0"/>
              <a:t> </a:t>
            </a:r>
            <a:r>
              <a:rPr dirty="0"/>
              <a:t>essential</a:t>
            </a:r>
            <a:r>
              <a:rPr spc="-10" dirty="0"/>
              <a:t> </a:t>
            </a:r>
            <a:r>
              <a:rPr dirty="0"/>
              <a:t>in</a:t>
            </a:r>
            <a:r>
              <a:rPr spc="-20" dirty="0"/>
              <a:t> </a:t>
            </a:r>
            <a:r>
              <a:rPr dirty="0"/>
              <a:t>cases</a:t>
            </a:r>
            <a:r>
              <a:rPr spc="-20" dirty="0"/>
              <a:t> </a:t>
            </a:r>
            <a:r>
              <a:rPr dirty="0"/>
              <a:t>where</a:t>
            </a:r>
            <a:r>
              <a:rPr spc="-10" dirty="0"/>
              <a:t> </a:t>
            </a:r>
            <a:r>
              <a:rPr dirty="0"/>
              <a:t>students</a:t>
            </a:r>
            <a:r>
              <a:rPr spc="-10" dirty="0"/>
              <a:t> </a:t>
            </a:r>
            <a:r>
              <a:rPr dirty="0"/>
              <a:t>are</a:t>
            </a:r>
            <a:r>
              <a:rPr spc="-20" dirty="0"/>
              <a:t> </a:t>
            </a:r>
            <a:r>
              <a:rPr dirty="0"/>
              <a:t>absent</a:t>
            </a:r>
            <a:r>
              <a:rPr spc="-10" dirty="0"/>
              <a:t> </a:t>
            </a:r>
            <a:r>
              <a:rPr dirty="0"/>
              <a:t>from</a:t>
            </a:r>
            <a:r>
              <a:rPr spc="-5" dirty="0"/>
              <a:t> </a:t>
            </a:r>
            <a:r>
              <a:rPr dirty="0"/>
              <a:t>school.</a:t>
            </a:r>
            <a:r>
              <a:rPr spc="-15" dirty="0"/>
              <a:t> </a:t>
            </a:r>
            <a:r>
              <a:rPr dirty="0"/>
              <a:t>In</a:t>
            </a:r>
            <a:r>
              <a:rPr spc="-15" dirty="0"/>
              <a:t> </a:t>
            </a:r>
            <a:r>
              <a:rPr dirty="0"/>
              <a:t>these</a:t>
            </a:r>
            <a:r>
              <a:rPr spc="-20" dirty="0"/>
              <a:t> </a:t>
            </a:r>
            <a:r>
              <a:rPr dirty="0"/>
              <a:t>cases</a:t>
            </a:r>
            <a:r>
              <a:rPr spc="-25" dirty="0"/>
              <a:t> </a:t>
            </a:r>
            <a:r>
              <a:rPr dirty="0"/>
              <a:t>students</a:t>
            </a:r>
            <a:r>
              <a:rPr spc="-20" dirty="0"/>
              <a:t> </a:t>
            </a:r>
            <a:r>
              <a:rPr spc="-10" dirty="0"/>
              <a:t>should </a:t>
            </a:r>
            <a:r>
              <a:rPr dirty="0"/>
              <a:t>contact</a:t>
            </a:r>
            <a:r>
              <a:rPr spc="-5" dirty="0"/>
              <a:t> </a:t>
            </a:r>
            <a:r>
              <a:rPr dirty="0"/>
              <a:t>their</a:t>
            </a:r>
            <a:r>
              <a:rPr spc="-20" dirty="0"/>
              <a:t> </a:t>
            </a:r>
            <a:r>
              <a:rPr dirty="0"/>
              <a:t>teacher</a:t>
            </a:r>
            <a:r>
              <a:rPr spc="-10" dirty="0"/>
              <a:t> </a:t>
            </a:r>
            <a:r>
              <a:rPr dirty="0"/>
              <a:t>in</a:t>
            </a:r>
            <a:r>
              <a:rPr spc="-10" dirty="0"/>
              <a:t> </a:t>
            </a:r>
            <a:r>
              <a:rPr dirty="0"/>
              <a:t>advance</a:t>
            </a:r>
            <a:r>
              <a:rPr spc="-20" dirty="0"/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dirty="0"/>
              <a:t>the</a:t>
            </a:r>
            <a:r>
              <a:rPr spc="-5" dirty="0"/>
              <a:t> </a:t>
            </a:r>
            <a:r>
              <a:rPr dirty="0"/>
              <a:t>next lesson</a:t>
            </a:r>
            <a:r>
              <a:rPr spc="-15" dirty="0"/>
              <a:t> </a:t>
            </a:r>
            <a:r>
              <a:rPr dirty="0"/>
              <a:t>to</a:t>
            </a:r>
            <a:r>
              <a:rPr spc="-15" dirty="0"/>
              <a:t> </a:t>
            </a:r>
            <a:r>
              <a:rPr dirty="0"/>
              <a:t>catch</a:t>
            </a:r>
            <a:r>
              <a:rPr spc="-15" dirty="0"/>
              <a:t> </a:t>
            </a:r>
            <a:r>
              <a:rPr dirty="0"/>
              <a:t>up</a:t>
            </a:r>
            <a:r>
              <a:rPr spc="-10" dirty="0"/>
              <a:t> </a:t>
            </a:r>
            <a:r>
              <a:rPr dirty="0"/>
              <a:t>the</a:t>
            </a:r>
            <a:r>
              <a:rPr spc="-20" dirty="0"/>
              <a:t> </a:t>
            </a:r>
            <a:r>
              <a:rPr dirty="0"/>
              <a:t>work,</a:t>
            </a:r>
            <a:r>
              <a:rPr spc="-20" dirty="0"/>
              <a:t> </a:t>
            </a:r>
            <a:r>
              <a:rPr dirty="0"/>
              <a:t>or</a:t>
            </a:r>
            <a:r>
              <a:rPr spc="-15" dirty="0"/>
              <a:t> </a:t>
            </a:r>
            <a:r>
              <a:rPr dirty="0"/>
              <a:t>access</a:t>
            </a:r>
            <a:r>
              <a:rPr spc="-10" dirty="0"/>
              <a:t> </a:t>
            </a:r>
            <a:r>
              <a:rPr dirty="0"/>
              <a:t>the</a:t>
            </a:r>
            <a:r>
              <a:rPr spc="-5" dirty="0"/>
              <a:t> </a:t>
            </a:r>
            <a:r>
              <a:rPr dirty="0"/>
              <a:t>lesson</a:t>
            </a:r>
            <a:r>
              <a:rPr spc="-15" dirty="0"/>
              <a:t> </a:t>
            </a:r>
            <a:r>
              <a:rPr dirty="0"/>
              <a:t>materials</a:t>
            </a:r>
            <a:r>
              <a:rPr spc="-15" dirty="0"/>
              <a:t> </a:t>
            </a:r>
            <a:r>
              <a:rPr dirty="0"/>
              <a:t>through</a:t>
            </a:r>
            <a:r>
              <a:rPr spc="-15" dirty="0"/>
              <a:t> </a:t>
            </a:r>
            <a:r>
              <a:rPr spc="-25" dirty="0"/>
              <a:t>the </a:t>
            </a:r>
            <a:r>
              <a:rPr dirty="0"/>
              <a:t>department’s</a:t>
            </a:r>
            <a:r>
              <a:rPr spc="-15" dirty="0"/>
              <a:t> </a:t>
            </a:r>
            <a:r>
              <a:rPr dirty="0"/>
              <a:t>SharePoint</a:t>
            </a:r>
            <a:r>
              <a:rPr spc="-10" dirty="0"/>
              <a:t> </a:t>
            </a:r>
            <a:r>
              <a:rPr dirty="0"/>
              <a:t>site.</a:t>
            </a:r>
            <a:r>
              <a:rPr spc="-15" dirty="0"/>
              <a:t> </a:t>
            </a:r>
            <a:r>
              <a:rPr dirty="0"/>
              <a:t>In</a:t>
            </a:r>
            <a:r>
              <a:rPr spc="-20" dirty="0"/>
              <a:t> </a:t>
            </a:r>
            <a:r>
              <a:rPr dirty="0"/>
              <a:t>all</a:t>
            </a:r>
            <a:r>
              <a:rPr spc="-15" dirty="0"/>
              <a:t> </a:t>
            </a:r>
            <a:r>
              <a:rPr dirty="0"/>
              <a:t>cases</a:t>
            </a:r>
            <a:r>
              <a:rPr spc="-25" dirty="0"/>
              <a:t> </a:t>
            </a:r>
            <a:r>
              <a:rPr dirty="0"/>
              <a:t>this</a:t>
            </a:r>
            <a:r>
              <a:rPr spc="-15" dirty="0"/>
              <a:t> </a:t>
            </a:r>
            <a:r>
              <a:rPr dirty="0"/>
              <a:t>should</a:t>
            </a:r>
            <a:r>
              <a:rPr spc="-20" dirty="0"/>
              <a:t> </a:t>
            </a:r>
            <a:r>
              <a:rPr dirty="0"/>
              <a:t>be</a:t>
            </a:r>
            <a:r>
              <a:rPr spc="-10" dirty="0"/>
              <a:t> </a:t>
            </a:r>
            <a:r>
              <a:rPr dirty="0"/>
              <a:t>complete</a:t>
            </a:r>
            <a:r>
              <a:rPr spc="-10" dirty="0"/>
              <a:t> </a:t>
            </a:r>
            <a:r>
              <a:rPr dirty="0"/>
              <a:t>before</a:t>
            </a:r>
            <a:r>
              <a:rPr spc="-10" dirty="0"/>
              <a:t> </a:t>
            </a:r>
            <a:r>
              <a:rPr dirty="0"/>
              <a:t>the</a:t>
            </a:r>
            <a:r>
              <a:rPr spc="-10" dirty="0"/>
              <a:t> </a:t>
            </a:r>
            <a:r>
              <a:rPr dirty="0"/>
              <a:t>following</a:t>
            </a:r>
            <a:r>
              <a:rPr spc="-15" dirty="0"/>
              <a:t> </a:t>
            </a:r>
            <a:r>
              <a:rPr spc="-10" dirty="0"/>
              <a:t>lesson.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A947F3F0E26E4989F8ECE68BAE6983" ma:contentTypeVersion="8" ma:contentTypeDescription="Create a new document." ma:contentTypeScope="" ma:versionID="0fd7f68f944c74416b053ea6e3fb6970">
  <xsd:schema xmlns:xsd="http://www.w3.org/2001/XMLSchema" xmlns:xs="http://www.w3.org/2001/XMLSchema" xmlns:p="http://schemas.microsoft.com/office/2006/metadata/properties" xmlns:ns2="423c4b8b-f4a7-4eab-b7d3-cb2ebf996f3c" xmlns:ns3="0aba31ba-e239-4783-a95a-451dd5287272" targetNamespace="http://schemas.microsoft.com/office/2006/metadata/properties" ma:root="true" ma:fieldsID="196fc31b6d2d661ba932cec7f112ce1f" ns2:_="" ns3:_="">
    <xsd:import namespace="423c4b8b-f4a7-4eab-b7d3-cb2ebf996f3c"/>
    <xsd:import namespace="0aba31ba-e239-4783-a95a-451dd52872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3c4b8b-f4a7-4eab-b7d3-cb2ebf996f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ba31ba-e239-4783-a95a-451dd528727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01F8849-612B-41D4-83E8-A04090AC340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0E1DC08-3896-48BA-9FE7-EC520A1357B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3c4b8b-f4a7-4eab-b7d3-cb2ebf996f3c"/>
    <ds:schemaRef ds:uri="0aba31ba-e239-4783-a95a-451dd52872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7B80302-1FB6-43C0-8364-105F5D3BF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Custom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GEOGRAPHY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 Jovicic</dc:creator>
  <dc:description/>
  <cp:revision>5</cp:revision>
  <dcterms:created xsi:type="dcterms:W3CDTF">2026-06-25T09:20:59Z</dcterms:created>
  <dcterms:modified xsi:type="dcterms:W3CDTF">2026-09-02T09:28:23Z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2023-10-25T00:00:00Z</vt:filetime>
  </property>
  <property fmtid="{D5CDD505-2E9C-101B-9397-08002B2CF9AE}" pid="3" name="Creator">
    <vt:lpwstr>Acrobat PDFMaker 23 for Word</vt:lpwstr>
  </property>
  <property fmtid="{D5CDD505-2E9C-101B-9397-08002B2CF9AE}" pid="4" name="LastSaved">
    <vt:filetime>2026-06-25T00:00:00Z</vt:filetime>
  </property>
  <property fmtid="{D5CDD505-2E9C-101B-9397-08002B2CF9AE}" pid="5" name="Producer">
    <vt:lpwstr>Adobe PDF Library 23.6.96</vt:lpwstr>
  </property>
  <property fmtid="{D5CDD505-2E9C-101B-9397-08002B2CF9AE}" pid="6" name="SourceModified">
    <vt:lpwstr>D:20231025115750</vt:lpwstr>
  </property>
  <property fmtid="{D5CDD505-2E9C-101B-9397-08002B2CF9AE}" pid="7" name="ContentTypeId">
    <vt:lpwstr>0x010100D8A947F3F0E26E4989F8ECE68BAE6983</vt:lpwstr>
  </property>
</Properties>
</file>