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35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</p:sldMasterIdLst>
  <p:sldIdLst>
    <p:sldId id="256" r:id="rId5"/>
  </p:sldIdLst>
  <p:sldSz cx="9601200" cy="12801600" type="A3"/>
  <p:notesSz cx="9601200" cy="128016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40" d="100"/>
          <a:sy n="140" d="100"/>
        </p:scale>
        <p:origin x="492" y="-24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720090" y="3968496"/>
            <a:ext cx="8161020" cy="268833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440180" y="7168896"/>
            <a:ext cx="6720840" cy="32004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80060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944618" y="2944368"/>
            <a:ext cx="4176522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586231" y="2112184"/>
            <a:ext cx="8428736" cy="9587331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7879079" y="10774679"/>
            <a:ext cx="1214755" cy="1242060"/>
          </a:xfrm>
          <a:custGeom>
            <a:avLst/>
            <a:gdLst/>
            <a:ahLst/>
            <a:cxnLst/>
            <a:rect l="l" t="t" r="r" b="b"/>
            <a:pathLst>
              <a:path w="1214754" h="1242059">
                <a:moveTo>
                  <a:pt x="607314" y="0"/>
                </a:moveTo>
                <a:lnTo>
                  <a:pt x="559853" y="1868"/>
                </a:lnTo>
                <a:lnTo>
                  <a:pt x="513391" y="7380"/>
                </a:lnTo>
                <a:lnTo>
                  <a:pt x="468063" y="16399"/>
                </a:lnTo>
                <a:lnTo>
                  <a:pt x="424004" y="28786"/>
                </a:lnTo>
                <a:lnTo>
                  <a:pt x="381349" y="44404"/>
                </a:lnTo>
                <a:lnTo>
                  <a:pt x="340234" y="63114"/>
                </a:lnTo>
                <a:lnTo>
                  <a:pt x="300792" y="84779"/>
                </a:lnTo>
                <a:lnTo>
                  <a:pt x="263159" y="109260"/>
                </a:lnTo>
                <a:lnTo>
                  <a:pt x="227471" y="136420"/>
                </a:lnTo>
                <a:lnTo>
                  <a:pt x="193862" y="166120"/>
                </a:lnTo>
                <a:lnTo>
                  <a:pt x="162467" y="198222"/>
                </a:lnTo>
                <a:lnTo>
                  <a:pt x="133421" y="232589"/>
                </a:lnTo>
                <a:lnTo>
                  <a:pt x="106859" y="269083"/>
                </a:lnTo>
                <a:lnTo>
                  <a:pt x="82916" y="307565"/>
                </a:lnTo>
                <a:lnTo>
                  <a:pt x="61728" y="347898"/>
                </a:lnTo>
                <a:lnTo>
                  <a:pt x="43429" y="389943"/>
                </a:lnTo>
                <a:lnTo>
                  <a:pt x="28155" y="433563"/>
                </a:lnTo>
                <a:lnTo>
                  <a:pt x="16039" y="478620"/>
                </a:lnTo>
                <a:lnTo>
                  <a:pt x="7218" y="524975"/>
                </a:lnTo>
                <a:lnTo>
                  <a:pt x="1827" y="572491"/>
                </a:lnTo>
                <a:lnTo>
                  <a:pt x="0" y="621030"/>
                </a:lnTo>
                <a:lnTo>
                  <a:pt x="1827" y="669563"/>
                </a:lnTo>
                <a:lnTo>
                  <a:pt x="7218" y="717075"/>
                </a:lnTo>
                <a:lnTo>
                  <a:pt x="16039" y="763427"/>
                </a:lnTo>
                <a:lnTo>
                  <a:pt x="28155" y="808481"/>
                </a:lnTo>
                <a:lnTo>
                  <a:pt x="43429" y="852100"/>
                </a:lnTo>
                <a:lnTo>
                  <a:pt x="61728" y="894144"/>
                </a:lnTo>
                <a:lnTo>
                  <a:pt x="82916" y="934477"/>
                </a:lnTo>
                <a:lnTo>
                  <a:pt x="106859" y="972959"/>
                </a:lnTo>
                <a:lnTo>
                  <a:pt x="133421" y="1009454"/>
                </a:lnTo>
                <a:lnTo>
                  <a:pt x="162467" y="1043822"/>
                </a:lnTo>
                <a:lnTo>
                  <a:pt x="193862" y="1075926"/>
                </a:lnTo>
                <a:lnTo>
                  <a:pt x="227471" y="1105627"/>
                </a:lnTo>
                <a:lnTo>
                  <a:pt x="263159" y="1132789"/>
                </a:lnTo>
                <a:lnTo>
                  <a:pt x="300792" y="1157271"/>
                </a:lnTo>
                <a:lnTo>
                  <a:pt x="340234" y="1178938"/>
                </a:lnTo>
                <a:lnTo>
                  <a:pt x="381349" y="1197650"/>
                </a:lnTo>
                <a:lnTo>
                  <a:pt x="424004" y="1213269"/>
                </a:lnTo>
                <a:lnTo>
                  <a:pt x="468063" y="1225658"/>
                </a:lnTo>
                <a:lnTo>
                  <a:pt x="513391" y="1234678"/>
                </a:lnTo>
                <a:lnTo>
                  <a:pt x="559853" y="1240191"/>
                </a:lnTo>
                <a:lnTo>
                  <a:pt x="607314" y="1242060"/>
                </a:lnTo>
                <a:lnTo>
                  <a:pt x="654774" y="1240191"/>
                </a:lnTo>
                <a:lnTo>
                  <a:pt x="701236" y="1234678"/>
                </a:lnTo>
                <a:lnTo>
                  <a:pt x="746564" y="1225658"/>
                </a:lnTo>
                <a:lnTo>
                  <a:pt x="790623" y="1213269"/>
                </a:lnTo>
                <a:lnTo>
                  <a:pt x="833278" y="1197650"/>
                </a:lnTo>
                <a:lnTo>
                  <a:pt x="874393" y="1178938"/>
                </a:lnTo>
                <a:lnTo>
                  <a:pt x="913835" y="1157271"/>
                </a:lnTo>
                <a:lnTo>
                  <a:pt x="951468" y="1132789"/>
                </a:lnTo>
                <a:lnTo>
                  <a:pt x="987156" y="1105627"/>
                </a:lnTo>
                <a:lnTo>
                  <a:pt x="1020765" y="1075926"/>
                </a:lnTo>
                <a:lnTo>
                  <a:pt x="1052160" y="1043822"/>
                </a:lnTo>
                <a:lnTo>
                  <a:pt x="1081206" y="1009454"/>
                </a:lnTo>
                <a:lnTo>
                  <a:pt x="1107768" y="972959"/>
                </a:lnTo>
                <a:lnTo>
                  <a:pt x="1131711" y="934477"/>
                </a:lnTo>
                <a:lnTo>
                  <a:pt x="1152899" y="894144"/>
                </a:lnTo>
                <a:lnTo>
                  <a:pt x="1171198" y="852100"/>
                </a:lnTo>
                <a:lnTo>
                  <a:pt x="1186472" y="808481"/>
                </a:lnTo>
                <a:lnTo>
                  <a:pt x="1198588" y="763427"/>
                </a:lnTo>
                <a:lnTo>
                  <a:pt x="1207409" y="717075"/>
                </a:lnTo>
                <a:lnTo>
                  <a:pt x="1212800" y="669563"/>
                </a:lnTo>
                <a:lnTo>
                  <a:pt x="1214627" y="621030"/>
                </a:lnTo>
                <a:lnTo>
                  <a:pt x="1212800" y="572491"/>
                </a:lnTo>
                <a:lnTo>
                  <a:pt x="1207409" y="524975"/>
                </a:lnTo>
                <a:lnTo>
                  <a:pt x="1198588" y="478620"/>
                </a:lnTo>
                <a:lnTo>
                  <a:pt x="1186472" y="433563"/>
                </a:lnTo>
                <a:lnTo>
                  <a:pt x="1171198" y="389943"/>
                </a:lnTo>
                <a:lnTo>
                  <a:pt x="1152899" y="347898"/>
                </a:lnTo>
                <a:lnTo>
                  <a:pt x="1131711" y="307565"/>
                </a:lnTo>
                <a:lnTo>
                  <a:pt x="1107768" y="269083"/>
                </a:lnTo>
                <a:lnTo>
                  <a:pt x="1081206" y="232589"/>
                </a:lnTo>
                <a:lnTo>
                  <a:pt x="1052160" y="198222"/>
                </a:lnTo>
                <a:lnTo>
                  <a:pt x="1020765" y="166120"/>
                </a:lnTo>
                <a:lnTo>
                  <a:pt x="987156" y="136420"/>
                </a:lnTo>
                <a:lnTo>
                  <a:pt x="951468" y="109260"/>
                </a:lnTo>
                <a:lnTo>
                  <a:pt x="913835" y="84779"/>
                </a:lnTo>
                <a:lnTo>
                  <a:pt x="874393" y="63114"/>
                </a:lnTo>
                <a:lnTo>
                  <a:pt x="833278" y="44404"/>
                </a:lnTo>
                <a:lnTo>
                  <a:pt x="790623" y="28786"/>
                </a:lnTo>
                <a:lnTo>
                  <a:pt x="746564" y="16399"/>
                </a:lnTo>
                <a:lnTo>
                  <a:pt x="701236" y="7380"/>
                </a:lnTo>
                <a:lnTo>
                  <a:pt x="654774" y="1868"/>
                </a:lnTo>
                <a:lnTo>
                  <a:pt x="607314" y="0"/>
                </a:lnTo>
                <a:close/>
              </a:path>
            </a:pathLst>
          </a:custGeom>
          <a:solidFill>
            <a:srgbClr val="00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8058912" y="10975848"/>
            <a:ext cx="841375" cy="858519"/>
          </a:xfrm>
          <a:custGeom>
            <a:avLst/>
            <a:gdLst/>
            <a:ahLst/>
            <a:cxnLst/>
            <a:rect l="l" t="t" r="r" b="b"/>
            <a:pathLst>
              <a:path w="841375" h="858520">
                <a:moveTo>
                  <a:pt x="420624" y="0"/>
                </a:moveTo>
                <a:lnTo>
                  <a:pt x="374796" y="2516"/>
                </a:lnTo>
                <a:lnTo>
                  <a:pt x="330396" y="9892"/>
                </a:lnTo>
                <a:lnTo>
                  <a:pt x="287682" y="21866"/>
                </a:lnTo>
                <a:lnTo>
                  <a:pt x="246910" y="38176"/>
                </a:lnTo>
                <a:lnTo>
                  <a:pt x="208336" y="58561"/>
                </a:lnTo>
                <a:lnTo>
                  <a:pt x="172218" y="82759"/>
                </a:lnTo>
                <a:lnTo>
                  <a:pt x="138811" y="110509"/>
                </a:lnTo>
                <a:lnTo>
                  <a:pt x="108374" y="141550"/>
                </a:lnTo>
                <a:lnTo>
                  <a:pt x="81162" y="175619"/>
                </a:lnTo>
                <a:lnTo>
                  <a:pt x="57432" y="212456"/>
                </a:lnTo>
                <a:lnTo>
                  <a:pt x="37441" y="251800"/>
                </a:lnTo>
                <a:lnTo>
                  <a:pt x="21445" y="293388"/>
                </a:lnTo>
                <a:lnTo>
                  <a:pt x="9702" y="336959"/>
                </a:lnTo>
                <a:lnTo>
                  <a:pt x="2468" y="382252"/>
                </a:lnTo>
                <a:lnTo>
                  <a:pt x="0" y="429005"/>
                </a:lnTo>
                <a:lnTo>
                  <a:pt x="2468" y="475750"/>
                </a:lnTo>
                <a:lnTo>
                  <a:pt x="9702" y="521037"/>
                </a:lnTo>
                <a:lnTo>
                  <a:pt x="21445" y="564604"/>
                </a:lnTo>
                <a:lnTo>
                  <a:pt x="37441" y="606189"/>
                </a:lnTo>
                <a:lnTo>
                  <a:pt x="57432" y="645532"/>
                </a:lnTo>
                <a:lnTo>
                  <a:pt x="81162" y="682370"/>
                </a:lnTo>
                <a:lnTo>
                  <a:pt x="108374" y="716441"/>
                </a:lnTo>
                <a:lnTo>
                  <a:pt x="138811" y="747484"/>
                </a:lnTo>
                <a:lnTo>
                  <a:pt x="172218" y="775238"/>
                </a:lnTo>
                <a:lnTo>
                  <a:pt x="208336" y="799439"/>
                </a:lnTo>
                <a:lnTo>
                  <a:pt x="246910" y="819827"/>
                </a:lnTo>
                <a:lnTo>
                  <a:pt x="287682" y="836140"/>
                </a:lnTo>
                <a:lnTo>
                  <a:pt x="330396" y="848116"/>
                </a:lnTo>
                <a:lnTo>
                  <a:pt x="374796" y="855494"/>
                </a:lnTo>
                <a:lnTo>
                  <a:pt x="420624" y="858011"/>
                </a:lnTo>
                <a:lnTo>
                  <a:pt x="466451" y="855494"/>
                </a:lnTo>
                <a:lnTo>
                  <a:pt x="510851" y="848116"/>
                </a:lnTo>
                <a:lnTo>
                  <a:pt x="553565" y="836140"/>
                </a:lnTo>
                <a:lnTo>
                  <a:pt x="594337" y="819827"/>
                </a:lnTo>
                <a:lnTo>
                  <a:pt x="632911" y="799439"/>
                </a:lnTo>
                <a:lnTo>
                  <a:pt x="669029" y="775238"/>
                </a:lnTo>
                <a:lnTo>
                  <a:pt x="702436" y="747484"/>
                </a:lnTo>
                <a:lnTo>
                  <a:pt x="732873" y="716441"/>
                </a:lnTo>
                <a:lnTo>
                  <a:pt x="760085" y="682370"/>
                </a:lnTo>
                <a:lnTo>
                  <a:pt x="783815" y="645532"/>
                </a:lnTo>
                <a:lnTo>
                  <a:pt x="803806" y="606189"/>
                </a:lnTo>
                <a:lnTo>
                  <a:pt x="819802" y="564604"/>
                </a:lnTo>
                <a:lnTo>
                  <a:pt x="831545" y="521037"/>
                </a:lnTo>
                <a:lnTo>
                  <a:pt x="838779" y="475750"/>
                </a:lnTo>
                <a:lnTo>
                  <a:pt x="841248" y="429005"/>
                </a:lnTo>
                <a:lnTo>
                  <a:pt x="838779" y="382252"/>
                </a:lnTo>
                <a:lnTo>
                  <a:pt x="831545" y="336959"/>
                </a:lnTo>
                <a:lnTo>
                  <a:pt x="819802" y="293388"/>
                </a:lnTo>
                <a:lnTo>
                  <a:pt x="803806" y="251800"/>
                </a:lnTo>
                <a:lnTo>
                  <a:pt x="783815" y="212456"/>
                </a:lnTo>
                <a:lnTo>
                  <a:pt x="760085" y="175619"/>
                </a:lnTo>
                <a:lnTo>
                  <a:pt x="732873" y="141550"/>
                </a:lnTo>
                <a:lnTo>
                  <a:pt x="702436" y="110509"/>
                </a:lnTo>
                <a:lnTo>
                  <a:pt x="669029" y="82759"/>
                </a:lnTo>
                <a:lnTo>
                  <a:pt x="632911" y="58561"/>
                </a:lnTo>
                <a:lnTo>
                  <a:pt x="594337" y="38176"/>
                </a:lnTo>
                <a:lnTo>
                  <a:pt x="553565" y="21866"/>
                </a:lnTo>
                <a:lnTo>
                  <a:pt x="510851" y="9892"/>
                </a:lnTo>
                <a:lnTo>
                  <a:pt x="466451" y="2516"/>
                </a:lnTo>
                <a:lnTo>
                  <a:pt x="4206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360670" y="491490"/>
            <a:ext cx="2719704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80060" y="2944368"/>
            <a:ext cx="8641080" cy="84490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264408" y="11905488"/>
            <a:ext cx="3072384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80060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912864" y="11905488"/>
            <a:ext cx="2208276" cy="640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26" Type="http://schemas.openxmlformats.org/officeDocument/2006/relationships/image" Target="../media/image26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34" Type="http://schemas.openxmlformats.org/officeDocument/2006/relationships/image" Target="../media/image34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33" Type="http://schemas.openxmlformats.org/officeDocument/2006/relationships/image" Target="../media/image33.png"/><Relationship Id="rId2" Type="http://schemas.openxmlformats.org/officeDocument/2006/relationships/image" Target="../media/image2.jp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29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32" Type="http://schemas.openxmlformats.org/officeDocument/2006/relationships/image" Target="../media/image32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28" Type="http://schemas.openxmlformats.org/officeDocument/2006/relationships/image" Target="../media/image28.png"/><Relationship Id="rId36" Type="http://schemas.openxmlformats.org/officeDocument/2006/relationships/image" Target="../media/image36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31" Type="http://schemas.openxmlformats.org/officeDocument/2006/relationships/image" Target="../media/image31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Relationship Id="rId27" Type="http://schemas.openxmlformats.org/officeDocument/2006/relationships/image" Target="../media/image27.png"/><Relationship Id="rId30" Type="http://schemas.openxmlformats.org/officeDocument/2006/relationships/image" Target="../media/image30.png"/><Relationship Id="rId35" Type="http://schemas.openxmlformats.org/officeDocument/2006/relationships/image" Target="../media/image35.jpg"/><Relationship Id="rId8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8212073" y="11257915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7</a:t>
            </a:r>
            <a:endParaRPr sz="1600">
              <a:latin typeface="Calibri"/>
              <a:cs typeface="Calibri"/>
            </a:endParaRPr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601200" cy="1392935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73379" y="9791700"/>
            <a:ext cx="1216660" cy="1242060"/>
            <a:chOff x="373379" y="9791700"/>
            <a:chExt cx="1216660" cy="1242060"/>
          </a:xfrm>
        </p:grpSpPr>
        <p:sp>
          <p:nvSpPr>
            <p:cNvPr id="5" name="object 5"/>
            <p:cNvSpPr/>
            <p:nvPr/>
          </p:nvSpPr>
          <p:spPr>
            <a:xfrm>
              <a:off x="373379" y="9791700"/>
              <a:ext cx="1216660" cy="1242060"/>
            </a:xfrm>
            <a:custGeom>
              <a:avLst/>
              <a:gdLst/>
              <a:ahLst/>
              <a:cxnLst/>
              <a:rect l="l" t="t" r="r" b="b"/>
              <a:pathLst>
                <a:path w="1216660" h="1242059">
                  <a:moveTo>
                    <a:pt x="608076" y="0"/>
                  </a:moveTo>
                  <a:lnTo>
                    <a:pt x="560555" y="1868"/>
                  </a:lnTo>
                  <a:lnTo>
                    <a:pt x="514035" y="7380"/>
                  </a:lnTo>
                  <a:lnTo>
                    <a:pt x="468651" y="16399"/>
                  </a:lnTo>
                  <a:lnTo>
                    <a:pt x="424537" y="28786"/>
                  </a:lnTo>
                  <a:lnTo>
                    <a:pt x="381829" y="44404"/>
                  </a:lnTo>
                  <a:lnTo>
                    <a:pt x="340661" y="63114"/>
                  </a:lnTo>
                  <a:lnTo>
                    <a:pt x="301170" y="84779"/>
                  </a:lnTo>
                  <a:lnTo>
                    <a:pt x="263490" y="109260"/>
                  </a:lnTo>
                  <a:lnTo>
                    <a:pt x="227757" y="136420"/>
                  </a:lnTo>
                  <a:lnTo>
                    <a:pt x="194106" y="166120"/>
                  </a:lnTo>
                  <a:lnTo>
                    <a:pt x="162671" y="198222"/>
                  </a:lnTo>
                  <a:lnTo>
                    <a:pt x="133589" y="232589"/>
                  </a:lnTo>
                  <a:lnTo>
                    <a:pt x="106993" y="269083"/>
                  </a:lnTo>
                  <a:lnTo>
                    <a:pt x="83021" y="307565"/>
                  </a:lnTo>
                  <a:lnTo>
                    <a:pt x="61806" y="347898"/>
                  </a:lnTo>
                  <a:lnTo>
                    <a:pt x="43484" y="389943"/>
                  </a:lnTo>
                  <a:lnTo>
                    <a:pt x="28190" y="433563"/>
                  </a:lnTo>
                  <a:lnTo>
                    <a:pt x="16059" y="478620"/>
                  </a:lnTo>
                  <a:lnTo>
                    <a:pt x="7227" y="524975"/>
                  </a:lnTo>
                  <a:lnTo>
                    <a:pt x="1829" y="572491"/>
                  </a:lnTo>
                  <a:lnTo>
                    <a:pt x="0" y="621030"/>
                  </a:lnTo>
                  <a:lnTo>
                    <a:pt x="1829" y="669568"/>
                  </a:lnTo>
                  <a:lnTo>
                    <a:pt x="7227" y="717084"/>
                  </a:lnTo>
                  <a:lnTo>
                    <a:pt x="16059" y="763439"/>
                  </a:lnTo>
                  <a:lnTo>
                    <a:pt x="28190" y="808496"/>
                  </a:lnTo>
                  <a:lnTo>
                    <a:pt x="43484" y="852116"/>
                  </a:lnTo>
                  <a:lnTo>
                    <a:pt x="61806" y="894161"/>
                  </a:lnTo>
                  <a:lnTo>
                    <a:pt x="83021" y="934494"/>
                  </a:lnTo>
                  <a:lnTo>
                    <a:pt x="106993" y="972976"/>
                  </a:lnTo>
                  <a:lnTo>
                    <a:pt x="133589" y="1009470"/>
                  </a:lnTo>
                  <a:lnTo>
                    <a:pt x="162671" y="1043837"/>
                  </a:lnTo>
                  <a:lnTo>
                    <a:pt x="194106" y="1075939"/>
                  </a:lnTo>
                  <a:lnTo>
                    <a:pt x="227757" y="1105639"/>
                  </a:lnTo>
                  <a:lnTo>
                    <a:pt x="263490" y="1132799"/>
                  </a:lnTo>
                  <a:lnTo>
                    <a:pt x="301170" y="1157280"/>
                  </a:lnTo>
                  <a:lnTo>
                    <a:pt x="340661" y="1178945"/>
                  </a:lnTo>
                  <a:lnTo>
                    <a:pt x="381829" y="1197655"/>
                  </a:lnTo>
                  <a:lnTo>
                    <a:pt x="424537" y="1213273"/>
                  </a:lnTo>
                  <a:lnTo>
                    <a:pt x="468651" y="1225660"/>
                  </a:lnTo>
                  <a:lnTo>
                    <a:pt x="514035" y="1234679"/>
                  </a:lnTo>
                  <a:lnTo>
                    <a:pt x="560555" y="1240191"/>
                  </a:lnTo>
                  <a:lnTo>
                    <a:pt x="608076" y="1242060"/>
                  </a:lnTo>
                  <a:lnTo>
                    <a:pt x="655591" y="1240191"/>
                  </a:lnTo>
                  <a:lnTo>
                    <a:pt x="702107" y="1234679"/>
                  </a:lnTo>
                  <a:lnTo>
                    <a:pt x="747488" y="1225660"/>
                  </a:lnTo>
                  <a:lnTo>
                    <a:pt x="791600" y="1213273"/>
                  </a:lnTo>
                  <a:lnTo>
                    <a:pt x="834307" y="1197655"/>
                  </a:lnTo>
                  <a:lnTo>
                    <a:pt x="875473" y="1178945"/>
                  </a:lnTo>
                  <a:lnTo>
                    <a:pt x="914964" y="1157280"/>
                  </a:lnTo>
                  <a:lnTo>
                    <a:pt x="952644" y="1132799"/>
                  </a:lnTo>
                  <a:lnTo>
                    <a:pt x="988378" y="1105639"/>
                  </a:lnTo>
                  <a:lnTo>
                    <a:pt x="1022030" y="1075939"/>
                  </a:lnTo>
                  <a:lnTo>
                    <a:pt x="1053466" y="1043837"/>
                  </a:lnTo>
                  <a:lnTo>
                    <a:pt x="1082550" y="1009470"/>
                  </a:lnTo>
                  <a:lnTo>
                    <a:pt x="1109147" y="972976"/>
                  </a:lnTo>
                  <a:lnTo>
                    <a:pt x="1133122" y="934494"/>
                  </a:lnTo>
                  <a:lnTo>
                    <a:pt x="1154338" y="894161"/>
                  </a:lnTo>
                  <a:lnTo>
                    <a:pt x="1172662" y="852116"/>
                  </a:lnTo>
                  <a:lnTo>
                    <a:pt x="1187958" y="808496"/>
                  </a:lnTo>
                  <a:lnTo>
                    <a:pt x="1200090" y="763439"/>
                  </a:lnTo>
                  <a:lnTo>
                    <a:pt x="1208923" y="717084"/>
                  </a:lnTo>
                  <a:lnTo>
                    <a:pt x="1214322" y="669568"/>
                  </a:lnTo>
                  <a:lnTo>
                    <a:pt x="1216152" y="621030"/>
                  </a:lnTo>
                  <a:lnTo>
                    <a:pt x="1214322" y="572491"/>
                  </a:lnTo>
                  <a:lnTo>
                    <a:pt x="1208923" y="524975"/>
                  </a:lnTo>
                  <a:lnTo>
                    <a:pt x="1200090" y="478620"/>
                  </a:lnTo>
                  <a:lnTo>
                    <a:pt x="1187958" y="433563"/>
                  </a:lnTo>
                  <a:lnTo>
                    <a:pt x="1172662" y="389943"/>
                  </a:lnTo>
                  <a:lnTo>
                    <a:pt x="1154338" y="347898"/>
                  </a:lnTo>
                  <a:lnTo>
                    <a:pt x="1133122" y="307565"/>
                  </a:lnTo>
                  <a:lnTo>
                    <a:pt x="1109147" y="269083"/>
                  </a:lnTo>
                  <a:lnTo>
                    <a:pt x="1082550" y="232589"/>
                  </a:lnTo>
                  <a:lnTo>
                    <a:pt x="1053466" y="198222"/>
                  </a:lnTo>
                  <a:lnTo>
                    <a:pt x="1022030" y="166120"/>
                  </a:lnTo>
                  <a:lnTo>
                    <a:pt x="988378" y="136420"/>
                  </a:lnTo>
                  <a:lnTo>
                    <a:pt x="952644" y="109260"/>
                  </a:lnTo>
                  <a:lnTo>
                    <a:pt x="914964" y="84779"/>
                  </a:lnTo>
                  <a:lnTo>
                    <a:pt x="875473" y="63114"/>
                  </a:lnTo>
                  <a:lnTo>
                    <a:pt x="834307" y="44404"/>
                  </a:lnTo>
                  <a:lnTo>
                    <a:pt x="791600" y="28786"/>
                  </a:lnTo>
                  <a:lnTo>
                    <a:pt x="747488" y="16399"/>
                  </a:lnTo>
                  <a:lnTo>
                    <a:pt x="702107" y="7380"/>
                  </a:lnTo>
                  <a:lnTo>
                    <a:pt x="655591" y="1868"/>
                  </a:lnTo>
                  <a:lnTo>
                    <a:pt x="608076" y="0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554735" y="9992868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3" y="0"/>
                  </a:moveTo>
                  <a:lnTo>
                    <a:pt x="374791" y="2516"/>
                  </a:lnTo>
                  <a:lnTo>
                    <a:pt x="330389" y="9892"/>
                  </a:lnTo>
                  <a:lnTo>
                    <a:pt x="287672" y="21866"/>
                  </a:lnTo>
                  <a:lnTo>
                    <a:pt x="246899" y="38176"/>
                  </a:lnTo>
                  <a:lnTo>
                    <a:pt x="208325" y="58561"/>
                  </a:lnTo>
                  <a:lnTo>
                    <a:pt x="172207" y="82759"/>
                  </a:lnTo>
                  <a:lnTo>
                    <a:pt x="138801" y="110509"/>
                  </a:lnTo>
                  <a:lnTo>
                    <a:pt x="108365" y="141550"/>
                  </a:lnTo>
                  <a:lnTo>
                    <a:pt x="81154" y="175619"/>
                  </a:lnTo>
                  <a:lnTo>
                    <a:pt x="57426" y="212456"/>
                  </a:lnTo>
                  <a:lnTo>
                    <a:pt x="37437" y="251800"/>
                  </a:lnTo>
                  <a:lnTo>
                    <a:pt x="21443" y="293388"/>
                  </a:lnTo>
                  <a:lnTo>
                    <a:pt x="9701" y="336959"/>
                  </a:lnTo>
                  <a:lnTo>
                    <a:pt x="2468" y="382252"/>
                  </a:lnTo>
                  <a:lnTo>
                    <a:pt x="0" y="429005"/>
                  </a:lnTo>
                  <a:lnTo>
                    <a:pt x="2468" y="475759"/>
                  </a:lnTo>
                  <a:lnTo>
                    <a:pt x="9701" y="521052"/>
                  </a:lnTo>
                  <a:lnTo>
                    <a:pt x="21443" y="564623"/>
                  </a:lnTo>
                  <a:lnTo>
                    <a:pt x="37437" y="606211"/>
                  </a:lnTo>
                  <a:lnTo>
                    <a:pt x="57426" y="645555"/>
                  </a:lnTo>
                  <a:lnTo>
                    <a:pt x="81154" y="682392"/>
                  </a:lnTo>
                  <a:lnTo>
                    <a:pt x="108365" y="716461"/>
                  </a:lnTo>
                  <a:lnTo>
                    <a:pt x="138801" y="747502"/>
                  </a:lnTo>
                  <a:lnTo>
                    <a:pt x="172207" y="775252"/>
                  </a:lnTo>
                  <a:lnTo>
                    <a:pt x="208325" y="799450"/>
                  </a:lnTo>
                  <a:lnTo>
                    <a:pt x="246899" y="819835"/>
                  </a:lnTo>
                  <a:lnTo>
                    <a:pt x="287672" y="836145"/>
                  </a:lnTo>
                  <a:lnTo>
                    <a:pt x="330389" y="848119"/>
                  </a:lnTo>
                  <a:lnTo>
                    <a:pt x="374791" y="855495"/>
                  </a:lnTo>
                  <a:lnTo>
                    <a:pt x="420623" y="858011"/>
                  </a:lnTo>
                  <a:lnTo>
                    <a:pt x="466456" y="855495"/>
                  </a:lnTo>
                  <a:lnTo>
                    <a:pt x="510858" y="848119"/>
                  </a:lnTo>
                  <a:lnTo>
                    <a:pt x="553575" y="836145"/>
                  </a:lnTo>
                  <a:lnTo>
                    <a:pt x="594348" y="819835"/>
                  </a:lnTo>
                  <a:lnTo>
                    <a:pt x="632922" y="799450"/>
                  </a:lnTo>
                  <a:lnTo>
                    <a:pt x="669040" y="775252"/>
                  </a:lnTo>
                  <a:lnTo>
                    <a:pt x="702446" y="747502"/>
                  </a:lnTo>
                  <a:lnTo>
                    <a:pt x="732882" y="716461"/>
                  </a:lnTo>
                  <a:lnTo>
                    <a:pt x="760093" y="682392"/>
                  </a:lnTo>
                  <a:lnTo>
                    <a:pt x="783821" y="645555"/>
                  </a:lnTo>
                  <a:lnTo>
                    <a:pt x="803810" y="606211"/>
                  </a:lnTo>
                  <a:lnTo>
                    <a:pt x="819804" y="564623"/>
                  </a:lnTo>
                  <a:lnTo>
                    <a:pt x="831546" y="521052"/>
                  </a:lnTo>
                  <a:lnTo>
                    <a:pt x="838779" y="475759"/>
                  </a:lnTo>
                  <a:lnTo>
                    <a:pt x="841248" y="429005"/>
                  </a:lnTo>
                  <a:lnTo>
                    <a:pt x="838779" y="382252"/>
                  </a:lnTo>
                  <a:lnTo>
                    <a:pt x="831546" y="336959"/>
                  </a:lnTo>
                  <a:lnTo>
                    <a:pt x="819804" y="293388"/>
                  </a:lnTo>
                  <a:lnTo>
                    <a:pt x="803810" y="251800"/>
                  </a:lnTo>
                  <a:lnTo>
                    <a:pt x="783821" y="212456"/>
                  </a:lnTo>
                  <a:lnTo>
                    <a:pt x="760093" y="175619"/>
                  </a:lnTo>
                  <a:lnTo>
                    <a:pt x="732882" y="141550"/>
                  </a:lnTo>
                  <a:lnTo>
                    <a:pt x="702446" y="110509"/>
                  </a:lnTo>
                  <a:lnTo>
                    <a:pt x="669040" y="82759"/>
                  </a:lnTo>
                  <a:lnTo>
                    <a:pt x="632922" y="58561"/>
                  </a:lnTo>
                  <a:lnTo>
                    <a:pt x="594348" y="38176"/>
                  </a:lnTo>
                  <a:lnTo>
                    <a:pt x="553575" y="21866"/>
                  </a:lnTo>
                  <a:lnTo>
                    <a:pt x="510858" y="9892"/>
                  </a:lnTo>
                  <a:lnTo>
                    <a:pt x="466456" y="2516"/>
                  </a:lnTo>
                  <a:lnTo>
                    <a:pt x="42062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" name="object 7"/>
          <p:cNvSpPr txBox="1"/>
          <p:nvPr/>
        </p:nvSpPr>
        <p:spPr>
          <a:xfrm>
            <a:off x="705713" y="10274554"/>
            <a:ext cx="539750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8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2595614" y="9325966"/>
            <a:ext cx="173990" cy="353695"/>
          </a:xfrm>
          <a:custGeom>
            <a:avLst/>
            <a:gdLst/>
            <a:ahLst/>
            <a:cxnLst/>
            <a:rect l="l" t="t" r="r" b="b"/>
            <a:pathLst>
              <a:path w="173989" h="353695">
                <a:moveTo>
                  <a:pt x="57912" y="167895"/>
                </a:moveTo>
                <a:lnTo>
                  <a:pt x="57912" y="353314"/>
                </a:lnTo>
                <a:lnTo>
                  <a:pt x="115823" y="353314"/>
                </a:lnTo>
                <a:lnTo>
                  <a:pt x="115823" y="173736"/>
                </a:lnTo>
                <a:lnTo>
                  <a:pt x="86868" y="173736"/>
                </a:lnTo>
                <a:lnTo>
                  <a:pt x="57912" y="167895"/>
                </a:lnTo>
                <a:close/>
              </a:path>
              <a:path w="173989" h="353695">
                <a:moveTo>
                  <a:pt x="115823" y="86868"/>
                </a:moveTo>
                <a:lnTo>
                  <a:pt x="57912" y="86868"/>
                </a:lnTo>
                <a:lnTo>
                  <a:pt x="57912" y="167895"/>
                </a:lnTo>
                <a:lnTo>
                  <a:pt x="86868" y="173736"/>
                </a:lnTo>
                <a:lnTo>
                  <a:pt x="115823" y="167895"/>
                </a:lnTo>
                <a:lnTo>
                  <a:pt x="115823" y="86868"/>
                </a:lnTo>
                <a:close/>
              </a:path>
              <a:path w="173989" h="353695">
                <a:moveTo>
                  <a:pt x="115823" y="167895"/>
                </a:moveTo>
                <a:lnTo>
                  <a:pt x="86868" y="173736"/>
                </a:lnTo>
                <a:lnTo>
                  <a:pt x="115823" y="173736"/>
                </a:lnTo>
                <a:lnTo>
                  <a:pt x="115823" y="167895"/>
                </a:lnTo>
                <a:close/>
              </a:path>
              <a:path w="173989" h="353695">
                <a:moveTo>
                  <a:pt x="86868" y="0"/>
                </a:moveTo>
                <a:lnTo>
                  <a:pt x="53042" y="6822"/>
                </a:lnTo>
                <a:lnTo>
                  <a:pt x="25431" y="25431"/>
                </a:lnTo>
                <a:lnTo>
                  <a:pt x="6822" y="53042"/>
                </a:lnTo>
                <a:lnTo>
                  <a:pt x="0" y="86868"/>
                </a:lnTo>
                <a:lnTo>
                  <a:pt x="6822" y="120693"/>
                </a:lnTo>
                <a:lnTo>
                  <a:pt x="25431" y="148304"/>
                </a:lnTo>
                <a:lnTo>
                  <a:pt x="53042" y="166913"/>
                </a:lnTo>
                <a:lnTo>
                  <a:pt x="57912" y="167895"/>
                </a:lnTo>
                <a:lnTo>
                  <a:pt x="57912" y="86868"/>
                </a:lnTo>
                <a:lnTo>
                  <a:pt x="173735" y="86868"/>
                </a:lnTo>
                <a:lnTo>
                  <a:pt x="166913" y="53042"/>
                </a:lnTo>
                <a:lnTo>
                  <a:pt x="148304" y="25431"/>
                </a:lnTo>
                <a:lnTo>
                  <a:pt x="120693" y="6822"/>
                </a:lnTo>
                <a:lnTo>
                  <a:pt x="86868" y="0"/>
                </a:lnTo>
                <a:close/>
              </a:path>
              <a:path w="173989" h="353695">
                <a:moveTo>
                  <a:pt x="173735" y="86868"/>
                </a:moveTo>
                <a:lnTo>
                  <a:pt x="115823" y="86868"/>
                </a:lnTo>
                <a:lnTo>
                  <a:pt x="115823" y="167895"/>
                </a:lnTo>
                <a:lnTo>
                  <a:pt x="120693" y="166913"/>
                </a:lnTo>
                <a:lnTo>
                  <a:pt x="148304" y="148304"/>
                </a:lnTo>
                <a:lnTo>
                  <a:pt x="166913" y="120693"/>
                </a:lnTo>
                <a:lnTo>
                  <a:pt x="173735" y="86868"/>
                </a:lnTo>
                <a:close/>
              </a:path>
            </a:pathLst>
          </a:custGeom>
          <a:solidFill>
            <a:srgbClr val="00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157976" y="10454131"/>
            <a:ext cx="121666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My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World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Q: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Geography?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A: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Everything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2849880" y="10969752"/>
            <a:ext cx="3129280" cy="895985"/>
          </a:xfrm>
          <a:custGeom>
            <a:avLst/>
            <a:gdLst/>
            <a:ahLst/>
            <a:cxnLst/>
            <a:rect l="l" t="t" r="r" b="b"/>
            <a:pathLst>
              <a:path w="3129279" h="895984">
                <a:moveTo>
                  <a:pt x="173736" y="224790"/>
                </a:moveTo>
                <a:lnTo>
                  <a:pt x="166903" y="191020"/>
                </a:lnTo>
                <a:lnTo>
                  <a:pt x="148297" y="163410"/>
                </a:lnTo>
                <a:lnTo>
                  <a:pt x="120688" y="144767"/>
                </a:lnTo>
                <a:lnTo>
                  <a:pt x="115824" y="143789"/>
                </a:lnTo>
                <a:lnTo>
                  <a:pt x="115824" y="137922"/>
                </a:lnTo>
                <a:lnTo>
                  <a:pt x="115824" y="0"/>
                </a:lnTo>
                <a:lnTo>
                  <a:pt x="57912" y="0"/>
                </a:lnTo>
                <a:lnTo>
                  <a:pt x="57912" y="143789"/>
                </a:lnTo>
                <a:lnTo>
                  <a:pt x="53035" y="144767"/>
                </a:lnTo>
                <a:lnTo>
                  <a:pt x="25425" y="163410"/>
                </a:lnTo>
                <a:lnTo>
                  <a:pt x="6819" y="191020"/>
                </a:lnTo>
                <a:lnTo>
                  <a:pt x="0" y="224790"/>
                </a:lnTo>
                <a:lnTo>
                  <a:pt x="6819" y="258622"/>
                </a:lnTo>
                <a:lnTo>
                  <a:pt x="25425" y="286232"/>
                </a:lnTo>
                <a:lnTo>
                  <a:pt x="53035" y="304838"/>
                </a:lnTo>
                <a:lnTo>
                  <a:pt x="86868" y="311658"/>
                </a:lnTo>
                <a:lnTo>
                  <a:pt x="120688" y="304838"/>
                </a:lnTo>
                <a:lnTo>
                  <a:pt x="148297" y="286232"/>
                </a:lnTo>
                <a:lnTo>
                  <a:pt x="166903" y="258622"/>
                </a:lnTo>
                <a:lnTo>
                  <a:pt x="173736" y="224790"/>
                </a:lnTo>
                <a:close/>
              </a:path>
              <a:path w="3129279" h="895984">
                <a:moveTo>
                  <a:pt x="3128772" y="669036"/>
                </a:moveTo>
                <a:lnTo>
                  <a:pt x="3121939" y="635228"/>
                </a:lnTo>
                <a:lnTo>
                  <a:pt x="3103334" y="607618"/>
                </a:lnTo>
                <a:lnTo>
                  <a:pt x="3075724" y="589000"/>
                </a:lnTo>
                <a:lnTo>
                  <a:pt x="3041904" y="582168"/>
                </a:lnTo>
                <a:lnTo>
                  <a:pt x="3008071" y="589000"/>
                </a:lnTo>
                <a:lnTo>
                  <a:pt x="2980461" y="607618"/>
                </a:lnTo>
                <a:lnTo>
                  <a:pt x="2961856" y="635228"/>
                </a:lnTo>
                <a:lnTo>
                  <a:pt x="2955036" y="669036"/>
                </a:lnTo>
                <a:lnTo>
                  <a:pt x="2961856" y="702856"/>
                </a:lnTo>
                <a:lnTo>
                  <a:pt x="2980461" y="730465"/>
                </a:lnTo>
                <a:lnTo>
                  <a:pt x="3008071" y="749084"/>
                </a:lnTo>
                <a:lnTo>
                  <a:pt x="3012948" y="750062"/>
                </a:lnTo>
                <a:lnTo>
                  <a:pt x="3012948" y="895692"/>
                </a:lnTo>
                <a:lnTo>
                  <a:pt x="3070860" y="895692"/>
                </a:lnTo>
                <a:lnTo>
                  <a:pt x="3070860" y="755904"/>
                </a:lnTo>
                <a:lnTo>
                  <a:pt x="3070860" y="750062"/>
                </a:lnTo>
                <a:lnTo>
                  <a:pt x="3075724" y="749084"/>
                </a:lnTo>
                <a:lnTo>
                  <a:pt x="3103334" y="730465"/>
                </a:lnTo>
                <a:lnTo>
                  <a:pt x="3121939" y="702856"/>
                </a:lnTo>
                <a:lnTo>
                  <a:pt x="3128772" y="669036"/>
                </a:lnTo>
                <a:close/>
              </a:path>
            </a:pathLst>
          </a:custGeom>
          <a:solidFill>
            <a:srgbClr val="00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4789170" y="241172"/>
            <a:ext cx="386207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Path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800" spc="-6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8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Sustainable</a:t>
            </a:r>
            <a:r>
              <a:rPr sz="1800" spc="-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dirty="0">
                <a:solidFill>
                  <a:srgbClr val="FFFFFF"/>
                </a:solidFill>
                <a:latin typeface="Calibri"/>
                <a:cs typeface="Calibri"/>
              </a:rPr>
              <a:t>Future</a:t>
            </a:r>
            <a:r>
              <a:rPr sz="18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800" spc="-10" dirty="0">
                <a:solidFill>
                  <a:srgbClr val="FFFFFF"/>
                </a:solidFill>
                <a:latin typeface="Calibri"/>
                <a:cs typeface="Calibri"/>
              </a:rPr>
              <a:t>Through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2" name="object 12" descr="$PPTXTitle"/>
          <p:cNvSpPr txBox="1">
            <a:spLocks noGrp="1"/>
          </p:cNvSpPr>
          <p:nvPr>
            <p:ph type="title"/>
          </p:nvPr>
        </p:nvSpPr>
        <p:spPr>
          <a:xfrm>
            <a:off x="5360670" y="491490"/>
            <a:ext cx="2719705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Geography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5387085" y="11887606"/>
            <a:ext cx="107569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Map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Skills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do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maps</a:t>
            </a:r>
            <a:r>
              <a:rPr sz="1000" spc="-20" dirty="0">
                <a:latin typeface="Calibri"/>
                <a:cs typeface="Calibri"/>
              </a:rPr>
              <a:t> work?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5861303" y="10724388"/>
            <a:ext cx="871855" cy="1310005"/>
            <a:chOff x="5861303" y="10724388"/>
            <a:chExt cx="871855" cy="131000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4088" y="11779630"/>
              <a:ext cx="308514" cy="254762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861303" y="10724388"/>
              <a:ext cx="335279" cy="330707"/>
            </a:xfrm>
            <a:prstGeom prst="rect">
              <a:avLst/>
            </a:prstGeom>
          </p:spPr>
        </p:pic>
      </p:grpSp>
      <p:sp>
        <p:nvSpPr>
          <p:cNvPr id="17" name="object 17"/>
          <p:cNvSpPr txBox="1"/>
          <p:nvPr/>
        </p:nvSpPr>
        <p:spPr>
          <a:xfrm>
            <a:off x="4211828" y="10440416"/>
            <a:ext cx="107061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Rivers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Flooding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Where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water?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Are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we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at</a:t>
            </a:r>
            <a:r>
              <a:rPr sz="1000" spc="-10" dirty="0">
                <a:latin typeface="Calibri"/>
                <a:cs typeface="Calibri"/>
              </a:rPr>
              <a:t> risk?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948684" y="10654283"/>
            <a:ext cx="359663" cy="359663"/>
          </a:xfrm>
          <a:prstGeom prst="rect">
            <a:avLst/>
          </a:prstGeom>
        </p:spPr>
      </p:pic>
      <p:sp>
        <p:nvSpPr>
          <p:cNvPr id="19" name="object 19"/>
          <p:cNvSpPr txBox="1"/>
          <p:nvPr/>
        </p:nvSpPr>
        <p:spPr>
          <a:xfrm>
            <a:off x="2893567" y="11887606"/>
            <a:ext cx="98044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17804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Fieldwork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our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school environment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like?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953547" y="11886486"/>
            <a:ext cx="221920" cy="336706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2332735" y="10448670"/>
            <a:ext cx="111379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Settlement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Why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to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people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live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in</a:t>
            </a:r>
            <a:r>
              <a:rPr sz="1000" dirty="0">
                <a:latin typeface="Calibri"/>
                <a:cs typeface="Calibri"/>
              </a:rPr>
              <a:t> different</a:t>
            </a:r>
            <a:r>
              <a:rPr sz="1000" spc="-4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places?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2" name="object 22"/>
          <p:cNvGrpSpPr/>
          <p:nvPr/>
        </p:nvGrpSpPr>
        <p:grpSpPr>
          <a:xfrm>
            <a:off x="1728216" y="10495788"/>
            <a:ext cx="3013075" cy="1640205"/>
            <a:chOff x="1728216" y="10495788"/>
            <a:chExt cx="3013075" cy="1640205"/>
          </a:xfrm>
        </p:grpSpPr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194048" y="11775948"/>
              <a:ext cx="547115" cy="35966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28216" y="10495788"/>
              <a:ext cx="623316" cy="719328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577087" y="11702897"/>
            <a:ext cx="120015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China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What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life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like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in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the</a:t>
            </a:r>
            <a:r>
              <a:rPr sz="1000" dirty="0">
                <a:latin typeface="Calibri"/>
                <a:cs typeface="Calibri"/>
              </a:rPr>
              <a:t> world’s</a:t>
            </a:r>
            <a:r>
              <a:rPr sz="1000" spc="-5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most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populous country?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1153756" y="9054210"/>
            <a:ext cx="1106170" cy="3100070"/>
            <a:chOff x="1153756" y="9054210"/>
            <a:chExt cx="1106170" cy="3100070"/>
          </a:xfrm>
        </p:grpSpPr>
        <p:pic>
          <p:nvPicPr>
            <p:cNvPr id="27" name="object 27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22907" y="11798807"/>
              <a:ext cx="436905" cy="355432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153756" y="9054210"/>
              <a:ext cx="666750" cy="2734945"/>
            </a:xfrm>
            <a:custGeom>
              <a:avLst/>
              <a:gdLst/>
              <a:ahLst/>
              <a:cxnLst/>
              <a:rect l="l" t="t" r="r" b="b"/>
              <a:pathLst>
                <a:path w="666750" h="2734945">
                  <a:moveTo>
                    <a:pt x="294576" y="193040"/>
                  </a:moveTo>
                  <a:lnTo>
                    <a:pt x="287058" y="160604"/>
                  </a:lnTo>
                  <a:lnTo>
                    <a:pt x="266992" y="132588"/>
                  </a:lnTo>
                  <a:lnTo>
                    <a:pt x="237540" y="114566"/>
                  </a:lnTo>
                  <a:lnTo>
                    <a:pt x="204635" y="109385"/>
                  </a:lnTo>
                  <a:lnTo>
                    <a:pt x="172186" y="116916"/>
                  </a:lnTo>
                  <a:lnTo>
                    <a:pt x="168160" y="119799"/>
                  </a:lnTo>
                  <a:lnTo>
                    <a:pt x="39446" y="0"/>
                  </a:lnTo>
                  <a:lnTo>
                    <a:pt x="0" y="42418"/>
                  </a:lnTo>
                  <a:lnTo>
                    <a:pt x="128689" y="162229"/>
                  </a:lnTo>
                  <a:lnTo>
                    <a:pt x="126123" y="166408"/>
                  </a:lnTo>
                  <a:lnTo>
                    <a:pt x="128498" y="231711"/>
                  </a:lnTo>
                  <a:lnTo>
                    <a:pt x="177990" y="277799"/>
                  </a:lnTo>
                  <a:lnTo>
                    <a:pt x="210870" y="282994"/>
                  </a:lnTo>
                  <a:lnTo>
                    <a:pt x="243293" y="275475"/>
                  </a:lnTo>
                  <a:lnTo>
                    <a:pt x="271310" y="255397"/>
                  </a:lnTo>
                  <a:lnTo>
                    <a:pt x="289382" y="225958"/>
                  </a:lnTo>
                  <a:lnTo>
                    <a:pt x="290728" y="217424"/>
                  </a:lnTo>
                  <a:lnTo>
                    <a:pt x="294576" y="193040"/>
                  </a:lnTo>
                  <a:close/>
                </a:path>
                <a:path w="666750" h="2734945">
                  <a:moveTo>
                    <a:pt x="666165" y="2496604"/>
                  </a:moveTo>
                  <a:lnTo>
                    <a:pt x="664959" y="2471382"/>
                  </a:lnTo>
                  <a:lnTo>
                    <a:pt x="664845" y="2469007"/>
                  </a:lnTo>
                  <a:lnTo>
                    <a:pt x="664578" y="2463330"/>
                  </a:lnTo>
                  <a:lnTo>
                    <a:pt x="650621" y="2433091"/>
                  </a:lnTo>
                  <a:lnTo>
                    <a:pt x="625259" y="2409698"/>
                  </a:lnTo>
                  <a:lnTo>
                    <a:pt x="592797" y="2398001"/>
                  </a:lnTo>
                  <a:lnTo>
                    <a:pt x="559511" y="2399588"/>
                  </a:lnTo>
                  <a:lnTo>
                    <a:pt x="529259" y="2413546"/>
                  </a:lnTo>
                  <a:lnTo>
                    <a:pt x="505879" y="2438908"/>
                  </a:lnTo>
                  <a:lnTo>
                    <a:pt x="494169" y="2471382"/>
                  </a:lnTo>
                  <a:lnTo>
                    <a:pt x="495757" y="2504656"/>
                  </a:lnTo>
                  <a:lnTo>
                    <a:pt x="509714" y="2534894"/>
                  </a:lnTo>
                  <a:lnTo>
                    <a:pt x="513372" y="2538272"/>
                  </a:lnTo>
                  <a:lnTo>
                    <a:pt x="412534" y="2704477"/>
                  </a:lnTo>
                  <a:lnTo>
                    <a:pt x="462064" y="2734513"/>
                  </a:lnTo>
                  <a:lnTo>
                    <a:pt x="562864" y="2568371"/>
                  </a:lnTo>
                  <a:lnTo>
                    <a:pt x="563118" y="2568371"/>
                  </a:lnTo>
                  <a:lnTo>
                    <a:pt x="567537" y="2569972"/>
                  </a:lnTo>
                  <a:lnTo>
                    <a:pt x="600824" y="2568371"/>
                  </a:lnTo>
                  <a:lnTo>
                    <a:pt x="631075" y="2554427"/>
                  </a:lnTo>
                  <a:lnTo>
                    <a:pt x="654469" y="2529052"/>
                  </a:lnTo>
                  <a:lnTo>
                    <a:pt x="666165" y="2496604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8004714" y="6363426"/>
            <a:ext cx="117729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Development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What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dictates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how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we</a:t>
            </a:r>
            <a:r>
              <a:rPr sz="1000" spc="-10" dirty="0">
                <a:latin typeface="Calibri"/>
                <a:cs typeface="Calibri"/>
              </a:rPr>
              <a:t> live?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3008947" y="6841617"/>
            <a:ext cx="6318914" cy="5010439"/>
            <a:chOff x="3008947" y="6841617"/>
            <a:chExt cx="6318914" cy="5010439"/>
          </a:xfrm>
        </p:grpSpPr>
        <p:pic>
          <p:nvPicPr>
            <p:cNvPr id="31" name="object 31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831037" y="6841617"/>
              <a:ext cx="496824" cy="432815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3008947" y="8825646"/>
              <a:ext cx="3945890" cy="3026410"/>
            </a:xfrm>
            <a:custGeom>
              <a:avLst/>
              <a:gdLst/>
              <a:ahLst/>
              <a:cxnLst/>
              <a:rect l="l" t="t" r="r" b="b"/>
              <a:pathLst>
                <a:path w="3945890" h="3026409">
                  <a:moveTo>
                    <a:pt x="173736" y="224790"/>
                  </a:moveTo>
                  <a:lnTo>
                    <a:pt x="166903" y="191020"/>
                  </a:lnTo>
                  <a:lnTo>
                    <a:pt x="148297" y="163410"/>
                  </a:lnTo>
                  <a:lnTo>
                    <a:pt x="120688" y="144767"/>
                  </a:lnTo>
                  <a:lnTo>
                    <a:pt x="115824" y="143789"/>
                  </a:lnTo>
                  <a:lnTo>
                    <a:pt x="115824" y="137922"/>
                  </a:lnTo>
                  <a:lnTo>
                    <a:pt x="115824" y="0"/>
                  </a:lnTo>
                  <a:lnTo>
                    <a:pt x="57912" y="0"/>
                  </a:lnTo>
                  <a:lnTo>
                    <a:pt x="57912" y="143789"/>
                  </a:lnTo>
                  <a:lnTo>
                    <a:pt x="53035" y="144767"/>
                  </a:lnTo>
                  <a:lnTo>
                    <a:pt x="25425" y="163410"/>
                  </a:lnTo>
                  <a:lnTo>
                    <a:pt x="6819" y="191020"/>
                  </a:lnTo>
                  <a:lnTo>
                    <a:pt x="0" y="224790"/>
                  </a:lnTo>
                  <a:lnTo>
                    <a:pt x="6819" y="258622"/>
                  </a:lnTo>
                  <a:lnTo>
                    <a:pt x="25425" y="286232"/>
                  </a:lnTo>
                  <a:lnTo>
                    <a:pt x="53035" y="304838"/>
                  </a:lnTo>
                  <a:lnTo>
                    <a:pt x="86868" y="311658"/>
                  </a:lnTo>
                  <a:lnTo>
                    <a:pt x="120688" y="304838"/>
                  </a:lnTo>
                  <a:lnTo>
                    <a:pt x="148297" y="286232"/>
                  </a:lnTo>
                  <a:lnTo>
                    <a:pt x="166903" y="258622"/>
                  </a:lnTo>
                  <a:lnTo>
                    <a:pt x="173736" y="224790"/>
                  </a:lnTo>
                  <a:close/>
                </a:path>
                <a:path w="3945890" h="3026409">
                  <a:moveTo>
                    <a:pt x="509016" y="2799588"/>
                  </a:moveTo>
                  <a:lnTo>
                    <a:pt x="502183" y="2765780"/>
                  </a:lnTo>
                  <a:lnTo>
                    <a:pt x="483577" y="2738170"/>
                  </a:lnTo>
                  <a:lnTo>
                    <a:pt x="455968" y="2719552"/>
                  </a:lnTo>
                  <a:lnTo>
                    <a:pt x="422148" y="2712720"/>
                  </a:lnTo>
                  <a:lnTo>
                    <a:pt x="388315" y="2719552"/>
                  </a:lnTo>
                  <a:lnTo>
                    <a:pt x="360705" y="2738170"/>
                  </a:lnTo>
                  <a:lnTo>
                    <a:pt x="342099" y="2765780"/>
                  </a:lnTo>
                  <a:lnTo>
                    <a:pt x="335267" y="2799588"/>
                  </a:lnTo>
                  <a:lnTo>
                    <a:pt x="342099" y="2833408"/>
                  </a:lnTo>
                  <a:lnTo>
                    <a:pt x="360705" y="2861018"/>
                  </a:lnTo>
                  <a:lnTo>
                    <a:pt x="388315" y="2879636"/>
                  </a:lnTo>
                  <a:lnTo>
                    <a:pt x="393192" y="2880614"/>
                  </a:lnTo>
                  <a:lnTo>
                    <a:pt x="393192" y="3026245"/>
                  </a:lnTo>
                  <a:lnTo>
                    <a:pt x="451104" y="3026245"/>
                  </a:lnTo>
                  <a:lnTo>
                    <a:pt x="451104" y="2886456"/>
                  </a:lnTo>
                  <a:lnTo>
                    <a:pt x="451104" y="2880614"/>
                  </a:lnTo>
                  <a:lnTo>
                    <a:pt x="455968" y="2879636"/>
                  </a:lnTo>
                  <a:lnTo>
                    <a:pt x="483577" y="2861018"/>
                  </a:lnTo>
                  <a:lnTo>
                    <a:pt x="502183" y="2833408"/>
                  </a:lnTo>
                  <a:lnTo>
                    <a:pt x="509016" y="2799588"/>
                  </a:lnTo>
                  <a:close/>
                </a:path>
                <a:path w="3945890" h="3026409">
                  <a:moveTo>
                    <a:pt x="1921764" y="2367534"/>
                  </a:moveTo>
                  <a:lnTo>
                    <a:pt x="1914931" y="2333764"/>
                  </a:lnTo>
                  <a:lnTo>
                    <a:pt x="1896325" y="2306155"/>
                  </a:lnTo>
                  <a:lnTo>
                    <a:pt x="1868716" y="2287511"/>
                  </a:lnTo>
                  <a:lnTo>
                    <a:pt x="1863852" y="2286533"/>
                  </a:lnTo>
                  <a:lnTo>
                    <a:pt x="1863852" y="2280666"/>
                  </a:lnTo>
                  <a:lnTo>
                    <a:pt x="1863852" y="2142744"/>
                  </a:lnTo>
                  <a:lnTo>
                    <a:pt x="1805940" y="2142744"/>
                  </a:lnTo>
                  <a:lnTo>
                    <a:pt x="1805940" y="2286533"/>
                  </a:lnTo>
                  <a:lnTo>
                    <a:pt x="1801063" y="2287511"/>
                  </a:lnTo>
                  <a:lnTo>
                    <a:pt x="1773453" y="2306155"/>
                  </a:lnTo>
                  <a:lnTo>
                    <a:pt x="1754847" y="2333764"/>
                  </a:lnTo>
                  <a:lnTo>
                    <a:pt x="1748028" y="2367534"/>
                  </a:lnTo>
                  <a:lnTo>
                    <a:pt x="1754847" y="2401366"/>
                  </a:lnTo>
                  <a:lnTo>
                    <a:pt x="1773453" y="2428976"/>
                  </a:lnTo>
                  <a:lnTo>
                    <a:pt x="1801063" y="2447582"/>
                  </a:lnTo>
                  <a:lnTo>
                    <a:pt x="1834896" y="2454402"/>
                  </a:lnTo>
                  <a:lnTo>
                    <a:pt x="1868716" y="2447582"/>
                  </a:lnTo>
                  <a:lnTo>
                    <a:pt x="1896325" y="2428976"/>
                  </a:lnTo>
                  <a:lnTo>
                    <a:pt x="1914931" y="2401366"/>
                  </a:lnTo>
                  <a:lnTo>
                    <a:pt x="1921764" y="2367534"/>
                  </a:lnTo>
                  <a:close/>
                </a:path>
                <a:path w="3945890" h="3026409">
                  <a:moveTo>
                    <a:pt x="3945636" y="2367534"/>
                  </a:moveTo>
                  <a:lnTo>
                    <a:pt x="3938803" y="2333764"/>
                  </a:lnTo>
                  <a:lnTo>
                    <a:pt x="3920198" y="2306155"/>
                  </a:lnTo>
                  <a:lnTo>
                    <a:pt x="3892588" y="2287511"/>
                  </a:lnTo>
                  <a:lnTo>
                    <a:pt x="3887724" y="2286533"/>
                  </a:lnTo>
                  <a:lnTo>
                    <a:pt x="3887724" y="2280666"/>
                  </a:lnTo>
                  <a:lnTo>
                    <a:pt x="3887724" y="2142744"/>
                  </a:lnTo>
                  <a:lnTo>
                    <a:pt x="3829812" y="2142744"/>
                  </a:lnTo>
                  <a:lnTo>
                    <a:pt x="3829812" y="2286533"/>
                  </a:lnTo>
                  <a:lnTo>
                    <a:pt x="3824935" y="2287511"/>
                  </a:lnTo>
                  <a:lnTo>
                    <a:pt x="3797325" y="2306155"/>
                  </a:lnTo>
                  <a:lnTo>
                    <a:pt x="3778720" y="2333764"/>
                  </a:lnTo>
                  <a:lnTo>
                    <a:pt x="3771900" y="2367534"/>
                  </a:lnTo>
                  <a:lnTo>
                    <a:pt x="3778720" y="2401366"/>
                  </a:lnTo>
                  <a:lnTo>
                    <a:pt x="3797325" y="2428976"/>
                  </a:lnTo>
                  <a:lnTo>
                    <a:pt x="3824935" y="2447582"/>
                  </a:lnTo>
                  <a:lnTo>
                    <a:pt x="3858768" y="2454402"/>
                  </a:lnTo>
                  <a:lnTo>
                    <a:pt x="3892588" y="2447582"/>
                  </a:lnTo>
                  <a:lnTo>
                    <a:pt x="3920198" y="2428976"/>
                  </a:lnTo>
                  <a:lnTo>
                    <a:pt x="3938803" y="2401366"/>
                  </a:lnTo>
                  <a:lnTo>
                    <a:pt x="3945636" y="2367534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6345002" y="7580121"/>
            <a:ext cx="940436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Tectonics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Why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does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earth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move?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5426713" y="6254812"/>
            <a:ext cx="1380490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Population</a:t>
            </a:r>
            <a:r>
              <a:rPr sz="1000" b="1" spc="-1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and</a:t>
            </a:r>
            <a:r>
              <a:rPr sz="1000" b="1" spc="-4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Migration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5646615" y="6413117"/>
            <a:ext cx="940435" cy="177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Who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lives</a:t>
            </a:r>
            <a:r>
              <a:rPr sz="1000" spc="-10" dirty="0">
                <a:latin typeface="Calibri"/>
                <a:cs typeface="Calibri"/>
              </a:rPr>
              <a:t> where?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36" name="object 36"/>
          <p:cNvGrpSpPr/>
          <p:nvPr/>
        </p:nvGrpSpPr>
        <p:grpSpPr>
          <a:xfrm>
            <a:off x="4647057" y="6239446"/>
            <a:ext cx="3068191" cy="3442361"/>
            <a:chOff x="4647057" y="6239446"/>
            <a:chExt cx="3068191" cy="3442361"/>
          </a:xfrm>
        </p:grpSpPr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7267193" y="7601620"/>
              <a:ext cx="448055" cy="448056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977960" y="6239446"/>
              <a:ext cx="457200" cy="457200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4647057" y="9328112"/>
              <a:ext cx="173990" cy="353695"/>
            </a:xfrm>
            <a:custGeom>
              <a:avLst/>
              <a:gdLst/>
              <a:ahLst/>
              <a:cxnLst/>
              <a:rect l="l" t="t" r="r" b="b"/>
              <a:pathLst>
                <a:path w="173989" h="353695">
                  <a:moveTo>
                    <a:pt x="57912" y="167895"/>
                  </a:moveTo>
                  <a:lnTo>
                    <a:pt x="57912" y="353313"/>
                  </a:lnTo>
                  <a:lnTo>
                    <a:pt x="115824" y="353313"/>
                  </a:lnTo>
                  <a:lnTo>
                    <a:pt x="115824" y="173736"/>
                  </a:lnTo>
                  <a:lnTo>
                    <a:pt x="86867" y="173736"/>
                  </a:lnTo>
                  <a:lnTo>
                    <a:pt x="57912" y="167895"/>
                  </a:lnTo>
                  <a:close/>
                </a:path>
                <a:path w="173989" h="353695">
                  <a:moveTo>
                    <a:pt x="115824" y="86868"/>
                  </a:moveTo>
                  <a:lnTo>
                    <a:pt x="57912" y="86868"/>
                  </a:lnTo>
                  <a:lnTo>
                    <a:pt x="57912" y="167895"/>
                  </a:lnTo>
                  <a:lnTo>
                    <a:pt x="86867" y="173736"/>
                  </a:lnTo>
                  <a:lnTo>
                    <a:pt x="115824" y="167895"/>
                  </a:lnTo>
                  <a:lnTo>
                    <a:pt x="115824" y="86868"/>
                  </a:lnTo>
                  <a:close/>
                </a:path>
                <a:path w="173989" h="353695">
                  <a:moveTo>
                    <a:pt x="115824" y="167895"/>
                  </a:moveTo>
                  <a:lnTo>
                    <a:pt x="86867" y="173736"/>
                  </a:lnTo>
                  <a:lnTo>
                    <a:pt x="115824" y="173736"/>
                  </a:lnTo>
                  <a:lnTo>
                    <a:pt x="115824" y="167895"/>
                  </a:lnTo>
                  <a:close/>
                </a:path>
                <a:path w="173989" h="353695">
                  <a:moveTo>
                    <a:pt x="86867" y="0"/>
                  </a:moveTo>
                  <a:lnTo>
                    <a:pt x="53042" y="6822"/>
                  </a:lnTo>
                  <a:lnTo>
                    <a:pt x="25431" y="25431"/>
                  </a:lnTo>
                  <a:lnTo>
                    <a:pt x="6822" y="53042"/>
                  </a:lnTo>
                  <a:lnTo>
                    <a:pt x="0" y="86868"/>
                  </a:lnTo>
                  <a:lnTo>
                    <a:pt x="6822" y="120693"/>
                  </a:lnTo>
                  <a:lnTo>
                    <a:pt x="25431" y="148304"/>
                  </a:lnTo>
                  <a:lnTo>
                    <a:pt x="53042" y="166913"/>
                  </a:lnTo>
                  <a:lnTo>
                    <a:pt x="57912" y="167895"/>
                  </a:lnTo>
                  <a:lnTo>
                    <a:pt x="57912" y="86868"/>
                  </a:lnTo>
                  <a:lnTo>
                    <a:pt x="173736" y="86868"/>
                  </a:lnTo>
                  <a:lnTo>
                    <a:pt x="166913" y="53042"/>
                  </a:lnTo>
                  <a:lnTo>
                    <a:pt x="148304" y="25431"/>
                  </a:lnTo>
                  <a:lnTo>
                    <a:pt x="120693" y="6822"/>
                  </a:lnTo>
                  <a:lnTo>
                    <a:pt x="86867" y="0"/>
                  </a:lnTo>
                  <a:close/>
                </a:path>
                <a:path w="173989" h="353695">
                  <a:moveTo>
                    <a:pt x="173736" y="86868"/>
                  </a:moveTo>
                  <a:lnTo>
                    <a:pt x="115824" y="86868"/>
                  </a:lnTo>
                  <a:lnTo>
                    <a:pt x="115824" y="167895"/>
                  </a:lnTo>
                  <a:lnTo>
                    <a:pt x="120693" y="166913"/>
                  </a:lnTo>
                  <a:lnTo>
                    <a:pt x="148304" y="148304"/>
                  </a:lnTo>
                  <a:lnTo>
                    <a:pt x="166913" y="120693"/>
                  </a:lnTo>
                  <a:lnTo>
                    <a:pt x="173736" y="86868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4230737" y="9757170"/>
            <a:ext cx="1068070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Weather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measured?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5332688" y="8815451"/>
            <a:ext cx="515898" cy="1271665"/>
            <a:chOff x="5055108" y="8722727"/>
            <a:chExt cx="515898" cy="1271665"/>
          </a:xfrm>
        </p:grpSpPr>
        <p:pic>
          <p:nvPicPr>
            <p:cNvPr id="42" name="object 42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5055108" y="9633204"/>
              <a:ext cx="359663" cy="361188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5397016" y="8722727"/>
              <a:ext cx="173990" cy="311785"/>
            </a:xfrm>
            <a:custGeom>
              <a:avLst/>
              <a:gdLst/>
              <a:ahLst/>
              <a:cxnLst/>
              <a:rect l="l" t="t" r="r" b="b"/>
              <a:pathLst>
                <a:path w="173989" h="311784">
                  <a:moveTo>
                    <a:pt x="57912" y="143777"/>
                  </a:moveTo>
                  <a:lnTo>
                    <a:pt x="53042" y="144762"/>
                  </a:lnTo>
                  <a:lnTo>
                    <a:pt x="25431" y="163401"/>
                  </a:lnTo>
                  <a:lnTo>
                    <a:pt x="6822" y="191017"/>
                  </a:lnTo>
                  <a:lnTo>
                    <a:pt x="0" y="224790"/>
                  </a:lnTo>
                  <a:lnTo>
                    <a:pt x="6822" y="258615"/>
                  </a:lnTo>
                  <a:lnTo>
                    <a:pt x="25431" y="286226"/>
                  </a:lnTo>
                  <a:lnTo>
                    <a:pt x="53042" y="304835"/>
                  </a:lnTo>
                  <a:lnTo>
                    <a:pt x="86867" y="311658"/>
                  </a:lnTo>
                  <a:lnTo>
                    <a:pt x="120693" y="304835"/>
                  </a:lnTo>
                  <a:lnTo>
                    <a:pt x="148304" y="286226"/>
                  </a:lnTo>
                  <a:lnTo>
                    <a:pt x="166913" y="258615"/>
                  </a:lnTo>
                  <a:lnTo>
                    <a:pt x="173735" y="224790"/>
                  </a:lnTo>
                  <a:lnTo>
                    <a:pt x="57912" y="224790"/>
                  </a:lnTo>
                  <a:lnTo>
                    <a:pt x="57912" y="143777"/>
                  </a:lnTo>
                  <a:close/>
                </a:path>
                <a:path w="173989" h="311784">
                  <a:moveTo>
                    <a:pt x="86867" y="137922"/>
                  </a:moveTo>
                  <a:lnTo>
                    <a:pt x="57912" y="143777"/>
                  </a:lnTo>
                  <a:lnTo>
                    <a:pt x="57912" y="224790"/>
                  </a:lnTo>
                  <a:lnTo>
                    <a:pt x="115823" y="224790"/>
                  </a:lnTo>
                  <a:lnTo>
                    <a:pt x="115823" y="143777"/>
                  </a:lnTo>
                  <a:lnTo>
                    <a:pt x="86867" y="137922"/>
                  </a:lnTo>
                  <a:close/>
                </a:path>
                <a:path w="173989" h="311784">
                  <a:moveTo>
                    <a:pt x="115823" y="143777"/>
                  </a:moveTo>
                  <a:lnTo>
                    <a:pt x="115823" y="224790"/>
                  </a:lnTo>
                  <a:lnTo>
                    <a:pt x="173735" y="224790"/>
                  </a:lnTo>
                  <a:lnTo>
                    <a:pt x="166913" y="191017"/>
                  </a:lnTo>
                  <a:lnTo>
                    <a:pt x="148304" y="163401"/>
                  </a:lnTo>
                  <a:lnTo>
                    <a:pt x="120693" y="144762"/>
                  </a:lnTo>
                  <a:lnTo>
                    <a:pt x="115823" y="143777"/>
                  </a:lnTo>
                  <a:close/>
                </a:path>
                <a:path w="173989" h="311784">
                  <a:moveTo>
                    <a:pt x="115823" y="0"/>
                  </a:moveTo>
                  <a:lnTo>
                    <a:pt x="57912" y="0"/>
                  </a:lnTo>
                  <a:lnTo>
                    <a:pt x="57912" y="143777"/>
                  </a:lnTo>
                  <a:lnTo>
                    <a:pt x="86867" y="137922"/>
                  </a:lnTo>
                  <a:lnTo>
                    <a:pt x="115823" y="137922"/>
                  </a:lnTo>
                  <a:lnTo>
                    <a:pt x="115823" y="0"/>
                  </a:lnTo>
                  <a:close/>
                </a:path>
                <a:path w="173989" h="311784">
                  <a:moveTo>
                    <a:pt x="115823" y="137922"/>
                  </a:moveTo>
                  <a:lnTo>
                    <a:pt x="86867" y="137922"/>
                  </a:lnTo>
                  <a:lnTo>
                    <a:pt x="115823" y="143777"/>
                  </a:lnTo>
                  <a:lnTo>
                    <a:pt x="115823" y="137922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object 44"/>
          <p:cNvSpPr txBox="1"/>
          <p:nvPr/>
        </p:nvSpPr>
        <p:spPr>
          <a:xfrm>
            <a:off x="5176264" y="8310260"/>
            <a:ext cx="121475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54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Fieldwork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Does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our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school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have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a</a:t>
            </a:r>
            <a:r>
              <a:rPr sz="1000" spc="-10" dirty="0">
                <a:latin typeface="Calibri"/>
                <a:cs typeface="Calibri"/>
              </a:rPr>
              <a:t> microclimate?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849500" y="8397062"/>
            <a:ext cx="359663" cy="359663"/>
          </a:xfrm>
          <a:prstGeom prst="rect">
            <a:avLst/>
          </a:prstGeom>
        </p:spPr>
      </p:pic>
      <p:sp>
        <p:nvSpPr>
          <p:cNvPr id="48" name="object 48"/>
          <p:cNvSpPr txBox="1"/>
          <p:nvPr/>
        </p:nvSpPr>
        <p:spPr>
          <a:xfrm>
            <a:off x="236055" y="8564716"/>
            <a:ext cx="138176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317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World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Environments</a:t>
            </a:r>
            <a:r>
              <a:rPr sz="1000" b="1" spc="50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controls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grows </a:t>
            </a:r>
            <a:r>
              <a:rPr lang="en-GB" sz="1000" spc="-10" dirty="0">
                <a:latin typeface="Calibri"/>
                <a:cs typeface="Calibri"/>
              </a:rPr>
              <a:t>w</a:t>
            </a:r>
            <a:r>
              <a:rPr sz="1000" spc="-10" dirty="0">
                <a:latin typeface="Calibri"/>
                <a:cs typeface="Calibri"/>
              </a:rPr>
              <a:t>here?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49" name="object 49"/>
          <p:cNvGrpSpPr/>
          <p:nvPr/>
        </p:nvGrpSpPr>
        <p:grpSpPr>
          <a:xfrm>
            <a:off x="259182" y="9010447"/>
            <a:ext cx="7030696" cy="649842"/>
            <a:chOff x="259182" y="9010447"/>
            <a:chExt cx="7030696" cy="649842"/>
          </a:xfrm>
        </p:grpSpPr>
        <p:pic>
          <p:nvPicPr>
            <p:cNvPr id="50" name="object 5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9182" y="9010447"/>
              <a:ext cx="446531" cy="446531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 rot="10800000">
              <a:off x="7115888" y="9348504"/>
              <a:ext cx="173990" cy="311785"/>
            </a:xfrm>
            <a:custGeom>
              <a:avLst/>
              <a:gdLst/>
              <a:ahLst/>
              <a:cxnLst/>
              <a:rect l="l" t="t" r="r" b="b"/>
              <a:pathLst>
                <a:path w="173990" h="311784">
                  <a:moveTo>
                    <a:pt x="57912" y="143777"/>
                  </a:moveTo>
                  <a:lnTo>
                    <a:pt x="53042" y="144762"/>
                  </a:lnTo>
                  <a:lnTo>
                    <a:pt x="25431" y="163401"/>
                  </a:lnTo>
                  <a:lnTo>
                    <a:pt x="6822" y="191017"/>
                  </a:lnTo>
                  <a:lnTo>
                    <a:pt x="0" y="224789"/>
                  </a:lnTo>
                  <a:lnTo>
                    <a:pt x="6822" y="258615"/>
                  </a:lnTo>
                  <a:lnTo>
                    <a:pt x="25431" y="286226"/>
                  </a:lnTo>
                  <a:lnTo>
                    <a:pt x="53042" y="304835"/>
                  </a:lnTo>
                  <a:lnTo>
                    <a:pt x="86868" y="311658"/>
                  </a:lnTo>
                  <a:lnTo>
                    <a:pt x="120693" y="304835"/>
                  </a:lnTo>
                  <a:lnTo>
                    <a:pt x="148304" y="286226"/>
                  </a:lnTo>
                  <a:lnTo>
                    <a:pt x="166913" y="258615"/>
                  </a:lnTo>
                  <a:lnTo>
                    <a:pt x="173736" y="224789"/>
                  </a:lnTo>
                  <a:lnTo>
                    <a:pt x="57912" y="224789"/>
                  </a:lnTo>
                  <a:lnTo>
                    <a:pt x="57912" y="143777"/>
                  </a:lnTo>
                  <a:close/>
                </a:path>
                <a:path w="173990" h="311784">
                  <a:moveTo>
                    <a:pt x="86868" y="137922"/>
                  </a:moveTo>
                  <a:lnTo>
                    <a:pt x="57912" y="143777"/>
                  </a:lnTo>
                  <a:lnTo>
                    <a:pt x="57912" y="224789"/>
                  </a:lnTo>
                  <a:lnTo>
                    <a:pt x="115824" y="224789"/>
                  </a:lnTo>
                  <a:lnTo>
                    <a:pt x="115824" y="143777"/>
                  </a:lnTo>
                  <a:lnTo>
                    <a:pt x="86868" y="137922"/>
                  </a:lnTo>
                  <a:close/>
                </a:path>
                <a:path w="173990" h="311784">
                  <a:moveTo>
                    <a:pt x="115824" y="143777"/>
                  </a:moveTo>
                  <a:lnTo>
                    <a:pt x="115824" y="224789"/>
                  </a:lnTo>
                  <a:lnTo>
                    <a:pt x="173736" y="224789"/>
                  </a:lnTo>
                  <a:lnTo>
                    <a:pt x="166913" y="191017"/>
                  </a:lnTo>
                  <a:lnTo>
                    <a:pt x="148304" y="163401"/>
                  </a:lnTo>
                  <a:lnTo>
                    <a:pt x="120693" y="144762"/>
                  </a:lnTo>
                  <a:lnTo>
                    <a:pt x="115824" y="143777"/>
                  </a:lnTo>
                  <a:close/>
                </a:path>
                <a:path w="173990" h="311784">
                  <a:moveTo>
                    <a:pt x="115824" y="0"/>
                  </a:moveTo>
                  <a:lnTo>
                    <a:pt x="57912" y="0"/>
                  </a:lnTo>
                  <a:lnTo>
                    <a:pt x="57912" y="143777"/>
                  </a:lnTo>
                  <a:lnTo>
                    <a:pt x="86868" y="137922"/>
                  </a:lnTo>
                  <a:lnTo>
                    <a:pt x="115824" y="137922"/>
                  </a:lnTo>
                  <a:lnTo>
                    <a:pt x="115824" y="0"/>
                  </a:lnTo>
                  <a:close/>
                </a:path>
                <a:path w="173990" h="311784">
                  <a:moveTo>
                    <a:pt x="115824" y="137922"/>
                  </a:moveTo>
                  <a:lnTo>
                    <a:pt x="86868" y="137922"/>
                  </a:lnTo>
                  <a:lnTo>
                    <a:pt x="115824" y="143777"/>
                  </a:lnTo>
                  <a:lnTo>
                    <a:pt x="115824" y="137922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2476795" y="8475347"/>
            <a:ext cx="125793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Landscapes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What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shapes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earth?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3734730" y="7552943"/>
            <a:ext cx="5450544" cy="1268728"/>
            <a:chOff x="3734730" y="7552943"/>
            <a:chExt cx="5450544" cy="1268728"/>
          </a:xfrm>
        </p:grpSpPr>
        <p:pic>
          <p:nvPicPr>
            <p:cNvPr id="54" name="object 54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734730" y="8446768"/>
              <a:ext cx="507491" cy="374903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7970519" y="7552943"/>
              <a:ext cx="1214755" cy="1240790"/>
            </a:xfrm>
            <a:custGeom>
              <a:avLst/>
              <a:gdLst/>
              <a:ahLst/>
              <a:cxnLst/>
              <a:rect l="l" t="t" r="r" b="b"/>
              <a:pathLst>
                <a:path w="1214754" h="1240790">
                  <a:moveTo>
                    <a:pt x="607313" y="0"/>
                  </a:moveTo>
                  <a:lnTo>
                    <a:pt x="559853" y="1866"/>
                  </a:lnTo>
                  <a:lnTo>
                    <a:pt x="513391" y="7373"/>
                  </a:lnTo>
                  <a:lnTo>
                    <a:pt x="468063" y="16384"/>
                  </a:lnTo>
                  <a:lnTo>
                    <a:pt x="424004" y="28759"/>
                  </a:lnTo>
                  <a:lnTo>
                    <a:pt x="381349" y="44361"/>
                  </a:lnTo>
                  <a:lnTo>
                    <a:pt x="340234" y="63052"/>
                  </a:lnTo>
                  <a:lnTo>
                    <a:pt x="300792" y="84694"/>
                  </a:lnTo>
                  <a:lnTo>
                    <a:pt x="263159" y="109150"/>
                  </a:lnTo>
                  <a:lnTo>
                    <a:pt x="227471" y="136280"/>
                  </a:lnTo>
                  <a:lnTo>
                    <a:pt x="193862" y="165947"/>
                  </a:lnTo>
                  <a:lnTo>
                    <a:pt x="162467" y="198013"/>
                  </a:lnTo>
                  <a:lnTo>
                    <a:pt x="133421" y="232341"/>
                  </a:lnTo>
                  <a:lnTo>
                    <a:pt x="106859" y="268791"/>
                  </a:lnTo>
                  <a:lnTo>
                    <a:pt x="82916" y="307227"/>
                  </a:lnTo>
                  <a:lnTo>
                    <a:pt x="61728" y="347509"/>
                  </a:lnTo>
                  <a:lnTo>
                    <a:pt x="43429" y="389501"/>
                  </a:lnTo>
                  <a:lnTo>
                    <a:pt x="28155" y="433064"/>
                  </a:lnTo>
                  <a:lnTo>
                    <a:pt x="16039" y="478060"/>
                  </a:lnTo>
                  <a:lnTo>
                    <a:pt x="7218" y="524351"/>
                  </a:lnTo>
                  <a:lnTo>
                    <a:pt x="1827" y="571800"/>
                  </a:lnTo>
                  <a:lnTo>
                    <a:pt x="0" y="620267"/>
                  </a:lnTo>
                  <a:lnTo>
                    <a:pt x="1827" y="668735"/>
                  </a:lnTo>
                  <a:lnTo>
                    <a:pt x="7218" y="716184"/>
                  </a:lnTo>
                  <a:lnTo>
                    <a:pt x="16039" y="762475"/>
                  </a:lnTo>
                  <a:lnTo>
                    <a:pt x="28155" y="807471"/>
                  </a:lnTo>
                  <a:lnTo>
                    <a:pt x="43429" y="851034"/>
                  </a:lnTo>
                  <a:lnTo>
                    <a:pt x="61728" y="893026"/>
                  </a:lnTo>
                  <a:lnTo>
                    <a:pt x="82916" y="933308"/>
                  </a:lnTo>
                  <a:lnTo>
                    <a:pt x="106859" y="971744"/>
                  </a:lnTo>
                  <a:lnTo>
                    <a:pt x="133421" y="1008194"/>
                  </a:lnTo>
                  <a:lnTo>
                    <a:pt x="162467" y="1042522"/>
                  </a:lnTo>
                  <a:lnTo>
                    <a:pt x="193862" y="1074588"/>
                  </a:lnTo>
                  <a:lnTo>
                    <a:pt x="227471" y="1104255"/>
                  </a:lnTo>
                  <a:lnTo>
                    <a:pt x="263159" y="1131385"/>
                  </a:lnTo>
                  <a:lnTo>
                    <a:pt x="300792" y="1155841"/>
                  </a:lnTo>
                  <a:lnTo>
                    <a:pt x="340234" y="1177483"/>
                  </a:lnTo>
                  <a:lnTo>
                    <a:pt x="381349" y="1196174"/>
                  </a:lnTo>
                  <a:lnTo>
                    <a:pt x="424004" y="1211776"/>
                  </a:lnTo>
                  <a:lnTo>
                    <a:pt x="468063" y="1224151"/>
                  </a:lnTo>
                  <a:lnTo>
                    <a:pt x="513391" y="1233162"/>
                  </a:lnTo>
                  <a:lnTo>
                    <a:pt x="559853" y="1238669"/>
                  </a:lnTo>
                  <a:lnTo>
                    <a:pt x="607313" y="1240535"/>
                  </a:lnTo>
                  <a:lnTo>
                    <a:pt x="654774" y="1238669"/>
                  </a:lnTo>
                  <a:lnTo>
                    <a:pt x="701236" y="1233162"/>
                  </a:lnTo>
                  <a:lnTo>
                    <a:pt x="746564" y="1224151"/>
                  </a:lnTo>
                  <a:lnTo>
                    <a:pt x="790623" y="1211776"/>
                  </a:lnTo>
                  <a:lnTo>
                    <a:pt x="833278" y="1196174"/>
                  </a:lnTo>
                  <a:lnTo>
                    <a:pt x="874393" y="1177483"/>
                  </a:lnTo>
                  <a:lnTo>
                    <a:pt x="913835" y="1155841"/>
                  </a:lnTo>
                  <a:lnTo>
                    <a:pt x="951468" y="1131385"/>
                  </a:lnTo>
                  <a:lnTo>
                    <a:pt x="987156" y="1104255"/>
                  </a:lnTo>
                  <a:lnTo>
                    <a:pt x="1020765" y="1074588"/>
                  </a:lnTo>
                  <a:lnTo>
                    <a:pt x="1052160" y="1042522"/>
                  </a:lnTo>
                  <a:lnTo>
                    <a:pt x="1081206" y="1008194"/>
                  </a:lnTo>
                  <a:lnTo>
                    <a:pt x="1107768" y="971744"/>
                  </a:lnTo>
                  <a:lnTo>
                    <a:pt x="1131711" y="933308"/>
                  </a:lnTo>
                  <a:lnTo>
                    <a:pt x="1152899" y="893026"/>
                  </a:lnTo>
                  <a:lnTo>
                    <a:pt x="1171198" y="851034"/>
                  </a:lnTo>
                  <a:lnTo>
                    <a:pt x="1186472" y="807471"/>
                  </a:lnTo>
                  <a:lnTo>
                    <a:pt x="1198588" y="762475"/>
                  </a:lnTo>
                  <a:lnTo>
                    <a:pt x="1207409" y="716184"/>
                  </a:lnTo>
                  <a:lnTo>
                    <a:pt x="1212800" y="668735"/>
                  </a:lnTo>
                  <a:lnTo>
                    <a:pt x="1214627" y="620267"/>
                  </a:lnTo>
                  <a:lnTo>
                    <a:pt x="1212800" y="571800"/>
                  </a:lnTo>
                  <a:lnTo>
                    <a:pt x="1207409" y="524351"/>
                  </a:lnTo>
                  <a:lnTo>
                    <a:pt x="1198588" y="478060"/>
                  </a:lnTo>
                  <a:lnTo>
                    <a:pt x="1186472" y="433064"/>
                  </a:lnTo>
                  <a:lnTo>
                    <a:pt x="1171198" y="389501"/>
                  </a:lnTo>
                  <a:lnTo>
                    <a:pt x="1152899" y="347509"/>
                  </a:lnTo>
                  <a:lnTo>
                    <a:pt x="1131711" y="307227"/>
                  </a:lnTo>
                  <a:lnTo>
                    <a:pt x="1107768" y="268791"/>
                  </a:lnTo>
                  <a:lnTo>
                    <a:pt x="1081206" y="232341"/>
                  </a:lnTo>
                  <a:lnTo>
                    <a:pt x="1052160" y="198013"/>
                  </a:lnTo>
                  <a:lnTo>
                    <a:pt x="1020765" y="165947"/>
                  </a:lnTo>
                  <a:lnTo>
                    <a:pt x="987156" y="136280"/>
                  </a:lnTo>
                  <a:lnTo>
                    <a:pt x="951468" y="109150"/>
                  </a:lnTo>
                  <a:lnTo>
                    <a:pt x="913835" y="84694"/>
                  </a:lnTo>
                  <a:lnTo>
                    <a:pt x="874393" y="63052"/>
                  </a:lnTo>
                  <a:lnTo>
                    <a:pt x="833278" y="44361"/>
                  </a:lnTo>
                  <a:lnTo>
                    <a:pt x="790623" y="28759"/>
                  </a:lnTo>
                  <a:lnTo>
                    <a:pt x="746564" y="16384"/>
                  </a:lnTo>
                  <a:lnTo>
                    <a:pt x="701236" y="7373"/>
                  </a:lnTo>
                  <a:lnTo>
                    <a:pt x="654774" y="1866"/>
                  </a:lnTo>
                  <a:lnTo>
                    <a:pt x="607313" y="0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6" name="object 56"/>
            <p:cNvSpPr/>
            <p:nvPr/>
          </p:nvSpPr>
          <p:spPr>
            <a:xfrm>
              <a:off x="8150351" y="7752587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90">
                  <a:moveTo>
                    <a:pt x="420624" y="0"/>
                  </a:moveTo>
                  <a:lnTo>
                    <a:pt x="374796" y="2521"/>
                  </a:lnTo>
                  <a:lnTo>
                    <a:pt x="330396" y="9912"/>
                  </a:lnTo>
                  <a:lnTo>
                    <a:pt x="287682" y="21909"/>
                  </a:lnTo>
                  <a:lnTo>
                    <a:pt x="246910" y="38250"/>
                  </a:lnTo>
                  <a:lnTo>
                    <a:pt x="208336" y="58673"/>
                  </a:lnTo>
                  <a:lnTo>
                    <a:pt x="172218" y="82917"/>
                  </a:lnTo>
                  <a:lnTo>
                    <a:pt x="138811" y="110719"/>
                  </a:lnTo>
                  <a:lnTo>
                    <a:pt x="108374" y="141817"/>
                  </a:lnTo>
                  <a:lnTo>
                    <a:pt x="81162" y="175948"/>
                  </a:lnTo>
                  <a:lnTo>
                    <a:pt x="57432" y="212851"/>
                  </a:lnTo>
                  <a:lnTo>
                    <a:pt x="37441" y="252264"/>
                  </a:lnTo>
                  <a:lnTo>
                    <a:pt x="21445" y="293924"/>
                  </a:lnTo>
                  <a:lnTo>
                    <a:pt x="9702" y="337570"/>
                  </a:lnTo>
                  <a:lnTo>
                    <a:pt x="2468" y="382938"/>
                  </a:lnTo>
                  <a:lnTo>
                    <a:pt x="0" y="429767"/>
                  </a:lnTo>
                  <a:lnTo>
                    <a:pt x="2468" y="476597"/>
                  </a:lnTo>
                  <a:lnTo>
                    <a:pt x="9702" y="521965"/>
                  </a:lnTo>
                  <a:lnTo>
                    <a:pt x="21445" y="565611"/>
                  </a:lnTo>
                  <a:lnTo>
                    <a:pt x="37441" y="607271"/>
                  </a:lnTo>
                  <a:lnTo>
                    <a:pt x="57432" y="646683"/>
                  </a:lnTo>
                  <a:lnTo>
                    <a:pt x="81162" y="683587"/>
                  </a:lnTo>
                  <a:lnTo>
                    <a:pt x="108374" y="717718"/>
                  </a:lnTo>
                  <a:lnTo>
                    <a:pt x="138811" y="748816"/>
                  </a:lnTo>
                  <a:lnTo>
                    <a:pt x="172218" y="776618"/>
                  </a:lnTo>
                  <a:lnTo>
                    <a:pt x="208336" y="800861"/>
                  </a:lnTo>
                  <a:lnTo>
                    <a:pt x="246910" y="821285"/>
                  </a:lnTo>
                  <a:lnTo>
                    <a:pt x="287682" y="837626"/>
                  </a:lnTo>
                  <a:lnTo>
                    <a:pt x="330396" y="849623"/>
                  </a:lnTo>
                  <a:lnTo>
                    <a:pt x="374796" y="857014"/>
                  </a:lnTo>
                  <a:lnTo>
                    <a:pt x="420624" y="859535"/>
                  </a:lnTo>
                  <a:lnTo>
                    <a:pt x="466451" y="857014"/>
                  </a:lnTo>
                  <a:lnTo>
                    <a:pt x="510851" y="849623"/>
                  </a:lnTo>
                  <a:lnTo>
                    <a:pt x="553565" y="837626"/>
                  </a:lnTo>
                  <a:lnTo>
                    <a:pt x="594337" y="821285"/>
                  </a:lnTo>
                  <a:lnTo>
                    <a:pt x="632911" y="800861"/>
                  </a:lnTo>
                  <a:lnTo>
                    <a:pt x="669029" y="776618"/>
                  </a:lnTo>
                  <a:lnTo>
                    <a:pt x="702436" y="748816"/>
                  </a:lnTo>
                  <a:lnTo>
                    <a:pt x="732873" y="717718"/>
                  </a:lnTo>
                  <a:lnTo>
                    <a:pt x="760085" y="683587"/>
                  </a:lnTo>
                  <a:lnTo>
                    <a:pt x="783815" y="646683"/>
                  </a:lnTo>
                  <a:lnTo>
                    <a:pt x="803806" y="607271"/>
                  </a:lnTo>
                  <a:lnTo>
                    <a:pt x="819802" y="565611"/>
                  </a:lnTo>
                  <a:lnTo>
                    <a:pt x="831545" y="521965"/>
                  </a:lnTo>
                  <a:lnTo>
                    <a:pt x="838779" y="476597"/>
                  </a:lnTo>
                  <a:lnTo>
                    <a:pt x="841248" y="429767"/>
                  </a:lnTo>
                  <a:lnTo>
                    <a:pt x="838779" y="382938"/>
                  </a:lnTo>
                  <a:lnTo>
                    <a:pt x="831545" y="337570"/>
                  </a:lnTo>
                  <a:lnTo>
                    <a:pt x="819802" y="293924"/>
                  </a:lnTo>
                  <a:lnTo>
                    <a:pt x="803806" y="252264"/>
                  </a:lnTo>
                  <a:lnTo>
                    <a:pt x="783815" y="212851"/>
                  </a:lnTo>
                  <a:lnTo>
                    <a:pt x="760085" y="175948"/>
                  </a:lnTo>
                  <a:lnTo>
                    <a:pt x="732873" y="141817"/>
                  </a:lnTo>
                  <a:lnTo>
                    <a:pt x="702436" y="110719"/>
                  </a:lnTo>
                  <a:lnTo>
                    <a:pt x="669029" y="82917"/>
                  </a:lnTo>
                  <a:lnTo>
                    <a:pt x="632911" y="58673"/>
                  </a:lnTo>
                  <a:lnTo>
                    <a:pt x="594337" y="38250"/>
                  </a:lnTo>
                  <a:lnTo>
                    <a:pt x="553565" y="21909"/>
                  </a:lnTo>
                  <a:lnTo>
                    <a:pt x="510851" y="9912"/>
                  </a:lnTo>
                  <a:lnTo>
                    <a:pt x="466451" y="2521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7" name="object 57"/>
          <p:cNvSpPr txBox="1"/>
          <p:nvPr/>
        </p:nvSpPr>
        <p:spPr>
          <a:xfrm>
            <a:off x="8323484" y="8041131"/>
            <a:ext cx="53975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53340" marR="5080" indent="-4127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50" dirty="0">
                <a:latin typeface="Calibri"/>
                <a:cs typeface="Calibri"/>
              </a:rPr>
              <a:t>9 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58" name="object 58"/>
          <p:cNvSpPr/>
          <p:nvPr/>
        </p:nvSpPr>
        <p:spPr>
          <a:xfrm>
            <a:off x="8293639" y="6904990"/>
            <a:ext cx="299720" cy="306070"/>
          </a:xfrm>
          <a:custGeom>
            <a:avLst/>
            <a:gdLst/>
            <a:ahLst/>
            <a:cxnLst/>
            <a:rect l="l" t="t" r="r" b="b"/>
            <a:pathLst>
              <a:path w="299720" h="306070">
                <a:moveTo>
                  <a:pt x="85280" y="131857"/>
                </a:moveTo>
                <a:lnTo>
                  <a:pt x="52720" y="138779"/>
                </a:lnTo>
                <a:lnTo>
                  <a:pt x="24352" y="158368"/>
                </a:lnTo>
                <a:lnTo>
                  <a:pt x="5794" y="187451"/>
                </a:lnTo>
                <a:lnTo>
                  <a:pt x="0" y="220249"/>
                </a:lnTo>
                <a:lnTo>
                  <a:pt x="6921" y="252809"/>
                </a:lnTo>
                <a:lnTo>
                  <a:pt x="26511" y="281177"/>
                </a:lnTo>
                <a:lnTo>
                  <a:pt x="55594" y="299735"/>
                </a:lnTo>
                <a:lnTo>
                  <a:pt x="88392" y="305530"/>
                </a:lnTo>
                <a:lnTo>
                  <a:pt x="120951" y="298608"/>
                </a:lnTo>
                <a:lnTo>
                  <a:pt x="149320" y="279018"/>
                </a:lnTo>
                <a:lnTo>
                  <a:pt x="167878" y="249935"/>
                </a:lnTo>
                <a:lnTo>
                  <a:pt x="169852" y="238759"/>
                </a:lnTo>
                <a:lnTo>
                  <a:pt x="107664" y="238759"/>
                </a:lnTo>
                <a:lnTo>
                  <a:pt x="66008" y="198627"/>
                </a:lnTo>
                <a:lnTo>
                  <a:pt x="122286" y="140337"/>
                </a:lnTo>
                <a:lnTo>
                  <a:pt x="118078" y="137652"/>
                </a:lnTo>
                <a:lnTo>
                  <a:pt x="85280" y="131857"/>
                </a:lnTo>
                <a:close/>
              </a:path>
              <a:path w="299720" h="306070">
                <a:moveTo>
                  <a:pt x="122286" y="140337"/>
                </a:moveTo>
                <a:lnTo>
                  <a:pt x="66008" y="198627"/>
                </a:lnTo>
                <a:lnTo>
                  <a:pt x="107664" y="238759"/>
                </a:lnTo>
                <a:lnTo>
                  <a:pt x="163925" y="180486"/>
                </a:lnTo>
                <a:lnTo>
                  <a:pt x="147161" y="156209"/>
                </a:lnTo>
                <a:lnTo>
                  <a:pt x="122286" y="140337"/>
                </a:lnTo>
                <a:close/>
              </a:path>
              <a:path w="299720" h="306070">
                <a:moveTo>
                  <a:pt x="163925" y="180486"/>
                </a:moveTo>
                <a:lnTo>
                  <a:pt x="107664" y="238759"/>
                </a:lnTo>
                <a:lnTo>
                  <a:pt x="169852" y="238759"/>
                </a:lnTo>
                <a:lnTo>
                  <a:pt x="173672" y="217138"/>
                </a:lnTo>
                <a:lnTo>
                  <a:pt x="166751" y="184578"/>
                </a:lnTo>
                <a:lnTo>
                  <a:pt x="163925" y="180486"/>
                </a:lnTo>
                <a:close/>
              </a:path>
              <a:path w="299720" h="306070">
                <a:moveTo>
                  <a:pt x="257778" y="0"/>
                </a:moveTo>
                <a:lnTo>
                  <a:pt x="122286" y="140337"/>
                </a:lnTo>
                <a:lnTo>
                  <a:pt x="147161" y="156209"/>
                </a:lnTo>
                <a:lnTo>
                  <a:pt x="163925" y="180486"/>
                </a:lnTo>
                <a:lnTo>
                  <a:pt x="299434" y="40131"/>
                </a:lnTo>
                <a:lnTo>
                  <a:pt x="257778" y="0"/>
                </a:lnTo>
                <a:close/>
              </a:path>
            </a:pathLst>
          </a:custGeom>
          <a:solidFill>
            <a:srgbClr val="00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59"/>
          <p:cNvSpPr txBox="1"/>
          <p:nvPr/>
        </p:nvSpPr>
        <p:spPr>
          <a:xfrm>
            <a:off x="4757790" y="7576646"/>
            <a:ext cx="106108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Eco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Systems</a:t>
            </a:r>
            <a:endParaRPr sz="1000" dirty="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we</a:t>
            </a:r>
            <a:r>
              <a:rPr sz="1000" spc="-10" dirty="0">
                <a:latin typeface="Calibri"/>
                <a:cs typeface="Calibri"/>
              </a:rPr>
              <a:t> protect them?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60" name="object 60"/>
          <p:cNvGrpSpPr/>
          <p:nvPr/>
        </p:nvGrpSpPr>
        <p:grpSpPr>
          <a:xfrm>
            <a:off x="4382799" y="7228248"/>
            <a:ext cx="2532213" cy="767861"/>
            <a:chOff x="4475393" y="7203948"/>
            <a:chExt cx="2532213" cy="767861"/>
          </a:xfrm>
        </p:grpSpPr>
        <p:pic>
          <p:nvPicPr>
            <p:cNvPr id="61" name="object 61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4475393" y="7613670"/>
              <a:ext cx="358140" cy="358139"/>
            </a:xfrm>
            <a:prstGeom prst="rect">
              <a:avLst/>
            </a:prstGeom>
          </p:spPr>
        </p:pic>
        <p:sp>
          <p:nvSpPr>
            <p:cNvPr id="62" name="object 62"/>
            <p:cNvSpPr/>
            <p:nvPr/>
          </p:nvSpPr>
          <p:spPr>
            <a:xfrm>
              <a:off x="6833616" y="7203948"/>
              <a:ext cx="173990" cy="353695"/>
            </a:xfrm>
            <a:custGeom>
              <a:avLst/>
              <a:gdLst/>
              <a:ahLst/>
              <a:cxnLst/>
              <a:rect l="l" t="t" r="r" b="b"/>
              <a:pathLst>
                <a:path w="173990" h="353695">
                  <a:moveTo>
                    <a:pt x="57911" y="167895"/>
                  </a:moveTo>
                  <a:lnTo>
                    <a:pt x="57911" y="353313"/>
                  </a:lnTo>
                  <a:lnTo>
                    <a:pt x="115824" y="353313"/>
                  </a:lnTo>
                  <a:lnTo>
                    <a:pt x="115824" y="173736"/>
                  </a:lnTo>
                  <a:lnTo>
                    <a:pt x="86867" y="173736"/>
                  </a:lnTo>
                  <a:lnTo>
                    <a:pt x="57911" y="167895"/>
                  </a:lnTo>
                  <a:close/>
                </a:path>
                <a:path w="173990" h="353695">
                  <a:moveTo>
                    <a:pt x="115824" y="86867"/>
                  </a:moveTo>
                  <a:lnTo>
                    <a:pt x="57911" y="86867"/>
                  </a:lnTo>
                  <a:lnTo>
                    <a:pt x="57911" y="167895"/>
                  </a:lnTo>
                  <a:lnTo>
                    <a:pt x="86867" y="173736"/>
                  </a:lnTo>
                  <a:lnTo>
                    <a:pt x="115824" y="167895"/>
                  </a:lnTo>
                  <a:lnTo>
                    <a:pt x="115824" y="86867"/>
                  </a:lnTo>
                  <a:close/>
                </a:path>
                <a:path w="173990" h="353695">
                  <a:moveTo>
                    <a:pt x="115824" y="167895"/>
                  </a:moveTo>
                  <a:lnTo>
                    <a:pt x="86867" y="173736"/>
                  </a:lnTo>
                  <a:lnTo>
                    <a:pt x="115824" y="173736"/>
                  </a:lnTo>
                  <a:lnTo>
                    <a:pt x="115824" y="167895"/>
                  </a:lnTo>
                  <a:close/>
                </a:path>
                <a:path w="173990" h="353695">
                  <a:moveTo>
                    <a:pt x="86867" y="0"/>
                  </a:moveTo>
                  <a:lnTo>
                    <a:pt x="53042" y="6822"/>
                  </a:lnTo>
                  <a:lnTo>
                    <a:pt x="25431" y="25431"/>
                  </a:lnTo>
                  <a:lnTo>
                    <a:pt x="6822" y="53042"/>
                  </a:lnTo>
                  <a:lnTo>
                    <a:pt x="0" y="86867"/>
                  </a:lnTo>
                  <a:lnTo>
                    <a:pt x="6822" y="120693"/>
                  </a:lnTo>
                  <a:lnTo>
                    <a:pt x="25431" y="148304"/>
                  </a:lnTo>
                  <a:lnTo>
                    <a:pt x="53042" y="166913"/>
                  </a:lnTo>
                  <a:lnTo>
                    <a:pt x="57911" y="167895"/>
                  </a:lnTo>
                  <a:lnTo>
                    <a:pt x="57911" y="86867"/>
                  </a:lnTo>
                  <a:lnTo>
                    <a:pt x="173735" y="86867"/>
                  </a:lnTo>
                  <a:lnTo>
                    <a:pt x="166913" y="53042"/>
                  </a:lnTo>
                  <a:lnTo>
                    <a:pt x="148304" y="25431"/>
                  </a:lnTo>
                  <a:lnTo>
                    <a:pt x="120693" y="6822"/>
                  </a:lnTo>
                  <a:lnTo>
                    <a:pt x="86867" y="0"/>
                  </a:lnTo>
                  <a:close/>
                </a:path>
                <a:path w="173990" h="353695">
                  <a:moveTo>
                    <a:pt x="173735" y="86867"/>
                  </a:moveTo>
                  <a:lnTo>
                    <a:pt x="115824" y="86867"/>
                  </a:lnTo>
                  <a:lnTo>
                    <a:pt x="115824" y="167895"/>
                  </a:lnTo>
                  <a:lnTo>
                    <a:pt x="120693" y="166913"/>
                  </a:lnTo>
                  <a:lnTo>
                    <a:pt x="148304" y="148304"/>
                  </a:lnTo>
                  <a:lnTo>
                    <a:pt x="166913" y="120693"/>
                  </a:lnTo>
                  <a:lnTo>
                    <a:pt x="173735" y="86867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3" name="object 63"/>
          <p:cNvSpPr txBox="1"/>
          <p:nvPr/>
        </p:nvSpPr>
        <p:spPr>
          <a:xfrm>
            <a:off x="823976" y="7429754"/>
            <a:ext cx="106680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Resources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Will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there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always</a:t>
            </a:r>
            <a:r>
              <a:rPr sz="1000" spc="-25" dirty="0">
                <a:latin typeface="Calibri"/>
                <a:cs typeface="Calibri"/>
              </a:rPr>
              <a:t> be</a:t>
            </a:r>
            <a:r>
              <a:rPr sz="1000" spc="-10" dirty="0">
                <a:latin typeface="Calibri"/>
                <a:cs typeface="Calibri"/>
              </a:rPr>
              <a:t> enough?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64" name="object 64"/>
          <p:cNvGrpSpPr/>
          <p:nvPr/>
        </p:nvGrpSpPr>
        <p:grpSpPr>
          <a:xfrm>
            <a:off x="414423" y="5709871"/>
            <a:ext cx="5738727" cy="2155493"/>
            <a:chOff x="414423" y="5709871"/>
            <a:chExt cx="5738727" cy="2155493"/>
          </a:xfrm>
        </p:grpSpPr>
        <p:pic>
          <p:nvPicPr>
            <p:cNvPr id="65" name="object 6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14423" y="7476744"/>
              <a:ext cx="388620" cy="388620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5979160" y="6661245"/>
              <a:ext cx="173990" cy="311785"/>
            </a:xfrm>
            <a:custGeom>
              <a:avLst/>
              <a:gdLst/>
              <a:ahLst/>
              <a:cxnLst/>
              <a:rect l="l" t="t" r="r" b="b"/>
              <a:pathLst>
                <a:path w="173989" h="311784">
                  <a:moveTo>
                    <a:pt x="57912" y="143777"/>
                  </a:moveTo>
                  <a:lnTo>
                    <a:pt x="53042" y="144762"/>
                  </a:lnTo>
                  <a:lnTo>
                    <a:pt x="25431" y="163401"/>
                  </a:lnTo>
                  <a:lnTo>
                    <a:pt x="6822" y="191017"/>
                  </a:lnTo>
                  <a:lnTo>
                    <a:pt x="0" y="224789"/>
                  </a:lnTo>
                  <a:lnTo>
                    <a:pt x="6822" y="258615"/>
                  </a:lnTo>
                  <a:lnTo>
                    <a:pt x="25431" y="286226"/>
                  </a:lnTo>
                  <a:lnTo>
                    <a:pt x="53042" y="304835"/>
                  </a:lnTo>
                  <a:lnTo>
                    <a:pt x="86867" y="311657"/>
                  </a:lnTo>
                  <a:lnTo>
                    <a:pt x="120693" y="304835"/>
                  </a:lnTo>
                  <a:lnTo>
                    <a:pt x="148304" y="286226"/>
                  </a:lnTo>
                  <a:lnTo>
                    <a:pt x="166913" y="258615"/>
                  </a:lnTo>
                  <a:lnTo>
                    <a:pt x="173736" y="224789"/>
                  </a:lnTo>
                  <a:lnTo>
                    <a:pt x="57912" y="224789"/>
                  </a:lnTo>
                  <a:lnTo>
                    <a:pt x="57912" y="143777"/>
                  </a:lnTo>
                  <a:close/>
                </a:path>
                <a:path w="173989" h="311784">
                  <a:moveTo>
                    <a:pt x="86867" y="137922"/>
                  </a:moveTo>
                  <a:lnTo>
                    <a:pt x="57912" y="143777"/>
                  </a:lnTo>
                  <a:lnTo>
                    <a:pt x="57912" y="224789"/>
                  </a:lnTo>
                  <a:lnTo>
                    <a:pt x="115824" y="224789"/>
                  </a:lnTo>
                  <a:lnTo>
                    <a:pt x="115824" y="143777"/>
                  </a:lnTo>
                  <a:lnTo>
                    <a:pt x="86867" y="137922"/>
                  </a:lnTo>
                  <a:close/>
                </a:path>
                <a:path w="173989" h="311784">
                  <a:moveTo>
                    <a:pt x="115824" y="143777"/>
                  </a:moveTo>
                  <a:lnTo>
                    <a:pt x="115824" y="224789"/>
                  </a:lnTo>
                  <a:lnTo>
                    <a:pt x="173736" y="224789"/>
                  </a:lnTo>
                  <a:lnTo>
                    <a:pt x="166913" y="191017"/>
                  </a:lnTo>
                  <a:lnTo>
                    <a:pt x="148304" y="163401"/>
                  </a:lnTo>
                  <a:lnTo>
                    <a:pt x="120693" y="144762"/>
                  </a:lnTo>
                  <a:lnTo>
                    <a:pt x="115824" y="143777"/>
                  </a:lnTo>
                  <a:close/>
                </a:path>
                <a:path w="173989" h="311784">
                  <a:moveTo>
                    <a:pt x="115824" y="0"/>
                  </a:moveTo>
                  <a:lnTo>
                    <a:pt x="57912" y="0"/>
                  </a:lnTo>
                  <a:lnTo>
                    <a:pt x="57912" y="143777"/>
                  </a:lnTo>
                  <a:lnTo>
                    <a:pt x="86867" y="137922"/>
                  </a:lnTo>
                  <a:lnTo>
                    <a:pt x="115824" y="137922"/>
                  </a:lnTo>
                  <a:lnTo>
                    <a:pt x="115824" y="0"/>
                  </a:lnTo>
                  <a:close/>
                </a:path>
                <a:path w="173989" h="311784">
                  <a:moveTo>
                    <a:pt x="115824" y="137922"/>
                  </a:moveTo>
                  <a:lnTo>
                    <a:pt x="86867" y="137922"/>
                  </a:lnTo>
                  <a:lnTo>
                    <a:pt x="115824" y="143777"/>
                  </a:lnTo>
                  <a:lnTo>
                    <a:pt x="115824" y="137922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7" name="object 67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422134" y="5709871"/>
              <a:ext cx="437388" cy="437388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5108447" y="7203947"/>
              <a:ext cx="173990" cy="353695"/>
            </a:xfrm>
            <a:custGeom>
              <a:avLst/>
              <a:gdLst/>
              <a:ahLst/>
              <a:cxnLst/>
              <a:rect l="l" t="t" r="r" b="b"/>
              <a:pathLst>
                <a:path w="173989" h="353695">
                  <a:moveTo>
                    <a:pt x="57912" y="167895"/>
                  </a:moveTo>
                  <a:lnTo>
                    <a:pt x="57912" y="353313"/>
                  </a:lnTo>
                  <a:lnTo>
                    <a:pt x="115824" y="353313"/>
                  </a:lnTo>
                  <a:lnTo>
                    <a:pt x="115824" y="173736"/>
                  </a:lnTo>
                  <a:lnTo>
                    <a:pt x="86867" y="173736"/>
                  </a:lnTo>
                  <a:lnTo>
                    <a:pt x="57912" y="167895"/>
                  </a:lnTo>
                  <a:close/>
                </a:path>
                <a:path w="173989" h="353695">
                  <a:moveTo>
                    <a:pt x="115824" y="86867"/>
                  </a:moveTo>
                  <a:lnTo>
                    <a:pt x="57912" y="86867"/>
                  </a:lnTo>
                  <a:lnTo>
                    <a:pt x="57912" y="167895"/>
                  </a:lnTo>
                  <a:lnTo>
                    <a:pt x="86867" y="173736"/>
                  </a:lnTo>
                  <a:lnTo>
                    <a:pt x="115824" y="167895"/>
                  </a:lnTo>
                  <a:lnTo>
                    <a:pt x="115824" y="86867"/>
                  </a:lnTo>
                  <a:close/>
                </a:path>
                <a:path w="173989" h="353695">
                  <a:moveTo>
                    <a:pt x="115824" y="167895"/>
                  </a:moveTo>
                  <a:lnTo>
                    <a:pt x="86867" y="173736"/>
                  </a:lnTo>
                  <a:lnTo>
                    <a:pt x="115824" y="173736"/>
                  </a:lnTo>
                  <a:lnTo>
                    <a:pt x="115824" y="167895"/>
                  </a:lnTo>
                  <a:close/>
                </a:path>
                <a:path w="173989" h="353695">
                  <a:moveTo>
                    <a:pt x="86867" y="0"/>
                  </a:moveTo>
                  <a:lnTo>
                    <a:pt x="53042" y="6822"/>
                  </a:lnTo>
                  <a:lnTo>
                    <a:pt x="25431" y="25431"/>
                  </a:lnTo>
                  <a:lnTo>
                    <a:pt x="6822" y="53042"/>
                  </a:lnTo>
                  <a:lnTo>
                    <a:pt x="0" y="86867"/>
                  </a:lnTo>
                  <a:lnTo>
                    <a:pt x="6822" y="120693"/>
                  </a:lnTo>
                  <a:lnTo>
                    <a:pt x="25431" y="148304"/>
                  </a:lnTo>
                  <a:lnTo>
                    <a:pt x="53042" y="166913"/>
                  </a:lnTo>
                  <a:lnTo>
                    <a:pt x="57912" y="167895"/>
                  </a:lnTo>
                  <a:lnTo>
                    <a:pt x="57912" y="86867"/>
                  </a:lnTo>
                  <a:lnTo>
                    <a:pt x="173736" y="86867"/>
                  </a:lnTo>
                  <a:lnTo>
                    <a:pt x="166913" y="53042"/>
                  </a:lnTo>
                  <a:lnTo>
                    <a:pt x="148304" y="25431"/>
                  </a:lnTo>
                  <a:lnTo>
                    <a:pt x="120693" y="6822"/>
                  </a:lnTo>
                  <a:lnTo>
                    <a:pt x="86867" y="0"/>
                  </a:lnTo>
                  <a:close/>
                </a:path>
                <a:path w="173989" h="353695">
                  <a:moveTo>
                    <a:pt x="173736" y="86867"/>
                  </a:moveTo>
                  <a:lnTo>
                    <a:pt x="115824" y="86867"/>
                  </a:lnTo>
                  <a:lnTo>
                    <a:pt x="115824" y="167895"/>
                  </a:lnTo>
                  <a:lnTo>
                    <a:pt x="120693" y="166913"/>
                  </a:lnTo>
                  <a:lnTo>
                    <a:pt x="148304" y="148304"/>
                  </a:lnTo>
                  <a:lnTo>
                    <a:pt x="166913" y="120693"/>
                  </a:lnTo>
                  <a:lnTo>
                    <a:pt x="173736" y="86867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9" name="object 69"/>
          <p:cNvSpPr txBox="1"/>
          <p:nvPr/>
        </p:nvSpPr>
        <p:spPr>
          <a:xfrm>
            <a:off x="1890776" y="5672810"/>
            <a:ext cx="71628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254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Landscapes </a:t>
            </a:r>
            <a:r>
              <a:rPr sz="1000" dirty="0">
                <a:latin typeface="Calibri"/>
                <a:cs typeface="Calibri"/>
              </a:rPr>
              <a:t>How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are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they </a:t>
            </a:r>
            <a:r>
              <a:rPr sz="1000" spc="-10" dirty="0">
                <a:latin typeface="Calibri"/>
                <a:cs typeface="Calibri"/>
              </a:rPr>
              <a:t>distinctive?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70" name="object 70"/>
          <p:cNvSpPr txBox="1"/>
          <p:nvPr/>
        </p:nvSpPr>
        <p:spPr>
          <a:xfrm>
            <a:off x="169570" y="4424795"/>
            <a:ext cx="89004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Fieldwork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deep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that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river?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71" name="object 71"/>
          <p:cNvGrpSpPr/>
          <p:nvPr/>
        </p:nvGrpSpPr>
        <p:grpSpPr>
          <a:xfrm>
            <a:off x="1057987" y="4429874"/>
            <a:ext cx="3575100" cy="3289186"/>
            <a:chOff x="1057987" y="4429874"/>
            <a:chExt cx="3575100" cy="3289186"/>
          </a:xfrm>
        </p:grpSpPr>
        <p:pic>
          <p:nvPicPr>
            <p:cNvPr id="72" name="object 72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057987" y="4429874"/>
              <a:ext cx="359663" cy="359663"/>
            </a:xfrm>
            <a:prstGeom prst="rect">
              <a:avLst/>
            </a:prstGeom>
          </p:spPr>
        </p:pic>
        <p:sp>
          <p:nvSpPr>
            <p:cNvPr id="73" name="object 73"/>
            <p:cNvSpPr/>
            <p:nvPr/>
          </p:nvSpPr>
          <p:spPr>
            <a:xfrm>
              <a:off x="3418332" y="6477000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59">
                  <a:moveTo>
                    <a:pt x="607313" y="0"/>
                  </a:moveTo>
                  <a:lnTo>
                    <a:pt x="559853" y="1868"/>
                  </a:lnTo>
                  <a:lnTo>
                    <a:pt x="513391" y="7380"/>
                  </a:lnTo>
                  <a:lnTo>
                    <a:pt x="468063" y="16399"/>
                  </a:lnTo>
                  <a:lnTo>
                    <a:pt x="424004" y="28786"/>
                  </a:lnTo>
                  <a:lnTo>
                    <a:pt x="381349" y="44404"/>
                  </a:lnTo>
                  <a:lnTo>
                    <a:pt x="340234" y="63114"/>
                  </a:lnTo>
                  <a:lnTo>
                    <a:pt x="300792" y="84779"/>
                  </a:lnTo>
                  <a:lnTo>
                    <a:pt x="263159" y="109260"/>
                  </a:lnTo>
                  <a:lnTo>
                    <a:pt x="227471" y="136420"/>
                  </a:lnTo>
                  <a:lnTo>
                    <a:pt x="193862" y="166120"/>
                  </a:lnTo>
                  <a:lnTo>
                    <a:pt x="162467" y="198222"/>
                  </a:lnTo>
                  <a:lnTo>
                    <a:pt x="133421" y="232589"/>
                  </a:lnTo>
                  <a:lnTo>
                    <a:pt x="106859" y="269083"/>
                  </a:lnTo>
                  <a:lnTo>
                    <a:pt x="82916" y="307565"/>
                  </a:lnTo>
                  <a:lnTo>
                    <a:pt x="61728" y="347898"/>
                  </a:lnTo>
                  <a:lnTo>
                    <a:pt x="43429" y="389943"/>
                  </a:lnTo>
                  <a:lnTo>
                    <a:pt x="28155" y="433563"/>
                  </a:lnTo>
                  <a:lnTo>
                    <a:pt x="16039" y="478620"/>
                  </a:lnTo>
                  <a:lnTo>
                    <a:pt x="7218" y="524975"/>
                  </a:lnTo>
                  <a:lnTo>
                    <a:pt x="1827" y="572491"/>
                  </a:lnTo>
                  <a:lnTo>
                    <a:pt x="0" y="621029"/>
                  </a:lnTo>
                  <a:lnTo>
                    <a:pt x="1827" y="669568"/>
                  </a:lnTo>
                  <a:lnTo>
                    <a:pt x="7218" y="717084"/>
                  </a:lnTo>
                  <a:lnTo>
                    <a:pt x="16039" y="763439"/>
                  </a:lnTo>
                  <a:lnTo>
                    <a:pt x="28155" y="808496"/>
                  </a:lnTo>
                  <a:lnTo>
                    <a:pt x="43429" y="852116"/>
                  </a:lnTo>
                  <a:lnTo>
                    <a:pt x="61728" y="894161"/>
                  </a:lnTo>
                  <a:lnTo>
                    <a:pt x="82916" y="934494"/>
                  </a:lnTo>
                  <a:lnTo>
                    <a:pt x="106859" y="972976"/>
                  </a:lnTo>
                  <a:lnTo>
                    <a:pt x="133421" y="1009470"/>
                  </a:lnTo>
                  <a:lnTo>
                    <a:pt x="162467" y="1043837"/>
                  </a:lnTo>
                  <a:lnTo>
                    <a:pt x="193862" y="1075939"/>
                  </a:lnTo>
                  <a:lnTo>
                    <a:pt x="227471" y="1105639"/>
                  </a:lnTo>
                  <a:lnTo>
                    <a:pt x="263159" y="1132799"/>
                  </a:lnTo>
                  <a:lnTo>
                    <a:pt x="300792" y="1157280"/>
                  </a:lnTo>
                  <a:lnTo>
                    <a:pt x="340234" y="1178945"/>
                  </a:lnTo>
                  <a:lnTo>
                    <a:pt x="381349" y="1197655"/>
                  </a:lnTo>
                  <a:lnTo>
                    <a:pt x="424004" y="1213273"/>
                  </a:lnTo>
                  <a:lnTo>
                    <a:pt x="468063" y="1225660"/>
                  </a:lnTo>
                  <a:lnTo>
                    <a:pt x="513391" y="1234679"/>
                  </a:lnTo>
                  <a:lnTo>
                    <a:pt x="559853" y="1240191"/>
                  </a:lnTo>
                  <a:lnTo>
                    <a:pt x="607313" y="1242060"/>
                  </a:lnTo>
                  <a:lnTo>
                    <a:pt x="654774" y="1240191"/>
                  </a:lnTo>
                  <a:lnTo>
                    <a:pt x="701236" y="1234679"/>
                  </a:lnTo>
                  <a:lnTo>
                    <a:pt x="746564" y="1225660"/>
                  </a:lnTo>
                  <a:lnTo>
                    <a:pt x="790623" y="1213273"/>
                  </a:lnTo>
                  <a:lnTo>
                    <a:pt x="833278" y="1197655"/>
                  </a:lnTo>
                  <a:lnTo>
                    <a:pt x="874393" y="1178945"/>
                  </a:lnTo>
                  <a:lnTo>
                    <a:pt x="913835" y="1157280"/>
                  </a:lnTo>
                  <a:lnTo>
                    <a:pt x="951468" y="1132799"/>
                  </a:lnTo>
                  <a:lnTo>
                    <a:pt x="987156" y="1105639"/>
                  </a:lnTo>
                  <a:lnTo>
                    <a:pt x="1020765" y="1075939"/>
                  </a:lnTo>
                  <a:lnTo>
                    <a:pt x="1052160" y="1043837"/>
                  </a:lnTo>
                  <a:lnTo>
                    <a:pt x="1081206" y="1009470"/>
                  </a:lnTo>
                  <a:lnTo>
                    <a:pt x="1107768" y="972976"/>
                  </a:lnTo>
                  <a:lnTo>
                    <a:pt x="1131711" y="934494"/>
                  </a:lnTo>
                  <a:lnTo>
                    <a:pt x="1152899" y="894161"/>
                  </a:lnTo>
                  <a:lnTo>
                    <a:pt x="1171198" y="852116"/>
                  </a:lnTo>
                  <a:lnTo>
                    <a:pt x="1186472" y="808496"/>
                  </a:lnTo>
                  <a:lnTo>
                    <a:pt x="1198588" y="763439"/>
                  </a:lnTo>
                  <a:lnTo>
                    <a:pt x="1207409" y="717084"/>
                  </a:lnTo>
                  <a:lnTo>
                    <a:pt x="1212800" y="669568"/>
                  </a:lnTo>
                  <a:lnTo>
                    <a:pt x="1214627" y="621029"/>
                  </a:lnTo>
                  <a:lnTo>
                    <a:pt x="1212800" y="572491"/>
                  </a:lnTo>
                  <a:lnTo>
                    <a:pt x="1207409" y="524975"/>
                  </a:lnTo>
                  <a:lnTo>
                    <a:pt x="1198588" y="478620"/>
                  </a:lnTo>
                  <a:lnTo>
                    <a:pt x="1186472" y="433563"/>
                  </a:lnTo>
                  <a:lnTo>
                    <a:pt x="1171198" y="389943"/>
                  </a:lnTo>
                  <a:lnTo>
                    <a:pt x="1152899" y="347898"/>
                  </a:lnTo>
                  <a:lnTo>
                    <a:pt x="1131711" y="307565"/>
                  </a:lnTo>
                  <a:lnTo>
                    <a:pt x="1107768" y="269083"/>
                  </a:lnTo>
                  <a:lnTo>
                    <a:pt x="1081206" y="232589"/>
                  </a:lnTo>
                  <a:lnTo>
                    <a:pt x="1052160" y="198222"/>
                  </a:lnTo>
                  <a:lnTo>
                    <a:pt x="1020765" y="166120"/>
                  </a:lnTo>
                  <a:lnTo>
                    <a:pt x="987156" y="136420"/>
                  </a:lnTo>
                  <a:lnTo>
                    <a:pt x="951468" y="109260"/>
                  </a:lnTo>
                  <a:lnTo>
                    <a:pt x="913835" y="84779"/>
                  </a:lnTo>
                  <a:lnTo>
                    <a:pt x="874393" y="63114"/>
                  </a:lnTo>
                  <a:lnTo>
                    <a:pt x="833278" y="44404"/>
                  </a:lnTo>
                  <a:lnTo>
                    <a:pt x="790623" y="28786"/>
                  </a:lnTo>
                  <a:lnTo>
                    <a:pt x="746564" y="16399"/>
                  </a:lnTo>
                  <a:lnTo>
                    <a:pt x="701236" y="7380"/>
                  </a:lnTo>
                  <a:lnTo>
                    <a:pt x="654774" y="1868"/>
                  </a:lnTo>
                  <a:lnTo>
                    <a:pt x="607313" y="0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4" name="object 74"/>
            <p:cNvSpPr/>
            <p:nvPr/>
          </p:nvSpPr>
          <p:spPr>
            <a:xfrm>
              <a:off x="3598164" y="6678168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4" y="0"/>
                  </a:moveTo>
                  <a:lnTo>
                    <a:pt x="374796" y="2516"/>
                  </a:lnTo>
                  <a:lnTo>
                    <a:pt x="330396" y="9892"/>
                  </a:lnTo>
                  <a:lnTo>
                    <a:pt x="287682" y="21866"/>
                  </a:lnTo>
                  <a:lnTo>
                    <a:pt x="246910" y="38176"/>
                  </a:lnTo>
                  <a:lnTo>
                    <a:pt x="208336" y="58561"/>
                  </a:lnTo>
                  <a:lnTo>
                    <a:pt x="172218" y="82759"/>
                  </a:lnTo>
                  <a:lnTo>
                    <a:pt x="138811" y="110509"/>
                  </a:lnTo>
                  <a:lnTo>
                    <a:pt x="108374" y="141550"/>
                  </a:lnTo>
                  <a:lnTo>
                    <a:pt x="81162" y="175619"/>
                  </a:lnTo>
                  <a:lnTo>
                    <a:pt x="57432" y="212456"/>
                  </a:lnTo>
                  <a:lnTo>
                    <a:pt x="37441" y="251800"/>
                  </a:lnTo>
                  <a:lnTo>
                    <a:pt x="21445" y="293388"/>
                  </a:lnTo>
                  <a:lnTo>
                    <a:pt x="9702" y="336959"/>
                  </a:lnTo>
                  <a:lnTo>
                    <a:pt x="2468" y="382252"/>
                  </a:lnTo>
                  <a:lnTo>
                    <a:pt x="0" y="429006"/>
                  </a:lnTo>
                  <a:lnTo>
                    <a:pt x="2468" y="475759"/>
                  </a:lnTo>
                  <a:lnTo>
                    <a:pt x="9702" y="521052"/>
                  </a:lnTo>
                  <a:lnTo>
                    <a:pt x="21445" y="564623"/>
                  </a:lnTo>
                  <a:lnTo>
                    <a:pt x="37441" y="606211"/>
                  </a:lnTo>
                  <a:lnTo>
                    <a:pt x="57432" y="645555"/>
                  </a:lnTo>
                  <a:lnTo>
                    <a:pt x="81162" y="682392"/>
                  </a:lnTo>
                  <a:lnTo>
                    <a:pt x="108374" y="716461"/>
                  </a:lnTo>
                  <a:lnTo>
                    <a:pt x="138811" y="747502"/>
                  </a:lnTo>
                  <a:lnTo>
                    <a:pt x="172218" y="775252"/>
                  </a:lnTo>
                  <a:lnTo>
                    <a:pt x="208336" y="799450"/>
                  </a:lnTo>
                  <a:lnTo>
                    <a:pt x="246910" y="819835"/>
                  </a:lnTo>
                  <a:lnTo>
                    <a:pt x="287682" y="836145"/>
                  </a:lnTo>
                  <a:lnTo>
                    <a:pt x="330396" y="848119"/>
                  </a:lnTo>
                  <a:lnTo>
                    <a:pt x="374796" y="855495"/>
                  </a:lnTo>
                  <a:lnTo>
                    <a:pt x="420624" y="858012"/>
                  </a:lnTo>
                  <a:lnTo>
                    <a:pt x="466451" y="855495"/>
                  </a:lnTo>
                  <a:lnTo>
                    <a:pt x="510851" y="848119"/>
                  </a:lnTo>
                  <a:lnTo>
                    <a:pt x="553565" y="836145"/>
                  </a:lnTo>
                  <a:lnTo>
                    <a:pt x="594337" y="819835"/>
                  </a:lnTo>
                  <a:lnTo>
                    <a:pt x="632911" y="799450"/>
                  </a:lnTo>
                  <a:lnTo>
                    <a:pt x="669029" y="775252"/>
                  </a:lnTo>
                  <a:lnTo>
                    <a:pt x="702436" y="747502"/>
                  </a:lnTo>
                  <a:lnTo>
                    <a:pt x="732873" y="716461"/>
                  </a:lnTo>
                  <a:lnTo>
                    <a:pt x="760085" y="682392"/>
                  </a:lnTo>
                  <a:lnTo>
                    <a:pt x="783815" y="645555"/>
                  </a:lnTo>
                  <a:lnTo>
                    <a:pt x="803806" y="606211"/>
                  </a:lnTo>
                  <a:lnTo>
                    <a:pt x="819802" y="564623"/>
                  </a:lnTo>
                  <a:lnTo>
                    <a:pt x="831545" y="521052"/>
                  </a:lnTo>
                  <a:lnTo>
                    <a:pt x="838779" y="475759"/>
                  </a:lnTo>
                  <a:lnTo>
                    <a:pt x="841248" y="429006"/>
                  </a:lnTo>
                  <a:lnTo>
                    <a:pt x="838779" y="382252"/>
                  </a:lnTo>
                  <a:lnTo>
                    <a:pt x="831545" y="336959"/>
                  </a:lnTo>
                  <a:lnTo>
                    <a:pt x="819802" y="293388"/>
                  </a:lnTo>
                  <a:lnTo>
                    <a:pt x="803806" y="251800"/>
                  </a:lnTo>
                  <a:lnTo>
                    <a:pt x="783815" y="212456"/>
                  </a:lnTo>
                  <a:lnTo>
                    <a:pt x="760085" y="175619"/>
                  </a:lnTo>
                  <a:lnTo>
                    <a:pt x="732873" y="141550"/>
                  </a:lnTo>
                  <a:lnTo>
                    <a:pt x="702436" y="110509"/>
                  </a:lnTo>
                  <a:lnTo>
                    <a:pt x="669029" y="82759"/>
                  </a:lnTo>
                  <a:lnTo>
                    <a:pt x="632911" y="58561"/>
                  </a:lnTo>
                  <a:lnTo>
                    <a:pt x="594337" y="38176"/>
                  </a:lnTo>
                  <a:lnTo>
                    <a:pt x="553565" y="21866"/>
                  </a:lnTo>
                  <a:lnTo>
                    <a:pt x="510851" y="9892"/>
                  </a:lnTo>
                  <a:lnTo>
                    <a:pt x="466451" y="2516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5" name="object 75"/>
          <p:cNvSpPr txBox="1"/>
          <p:nvPr/>
        </p:nvSpPr>
        <p:spPr>
          <a:xfrm>
            <a:off x="3698240" y="6863333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5410" marR="5080" indent="-93345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10 </a:t>
            </a: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76" name="object 76"/>
          <p:cNvGrpSpPr/>
          <p:nvPr/>
        </p:nvGrpSpPr>
        <p:grpSpPr>
          <a:xfrm>
            <a:off x="2145792" y="6230111"/>
            <a:ext cx="955802" cy="1309867"/>
            <a:chOff x="2145792" y="6230111"/>
            <a:chExt cx="955802" cy="1309867"/>
          </a:xfrm>
        </p:grpSpPr>
        <p:sp>
          <p:nvSpPr>
            <p:cNvPr id="77" name="object 77"/>
            <p:cNvSpPr/>
            <p:nvPr/>
          </p:nvSpPr>
          <p:spPr>
            <a:xfrm>
              <a:off x="2927604" y="6641591"/>
              <a:ext cx="173990" cy="311785"/>
            </a:xfrm>
            <a:custGeom>
              <a:avLst/>
              <a:gdLst/>
              <a:ahLst/>
              <a:cxnLst/>
              <a:rect l="l" t="t" r="r" b="b"/>
              <a:pathLst>
                <a:path w="173989" h="311784">
                  <a:moveTo>
                    <a:pt x="57912" y="143777"/>
                  </a:moveTo>
                  <a:lnTo>
                    <a:pt x="53042" y="144762"/>
                  </a:lnTo>
                  <a:lnTo>
                    <a:pt x="25431" y="163401"/>
                  </a:lnTo>
                  <a:lnTo>
                    <a:pt x="6822" y="191017"/>
                  </a:lnTo>
                  <a:lnTo>
                    <a:pt x="0" y="224789"/>
                  </a:lnTo>
                  <a:lnTo>
                    <a:pt x="6822" y="258615"/>
                  </a:lnTo>
                  <a:lnTo>
                    <a:pt x="25431" y="286226"/>
                  </a:lnTo>
                  <a:lnTo>
                    <a:pt x="53042" y="304835"/>
                  </a:lnTo>
                  <a:lnTo>
                    <a:pt x="86868" y="311657"/>
                  </a:lnTo>
                  <a:lnTo>
                    <a:pt x="120693" y="304835"/>
                  </a:lnTo>
                  <a:lnTo>
                    <a:pt x="148304" y="286226"/>
                  </a:lnTo>
                  <a:lnTo>
                    <a:pt x="166913" y="258615"/>
                  </a:lnTo>
                  <a:lnTo>
                    <a:pt x="173735" y="224789"/>
                  </a:lnTo>
                  <a:lnTo>
                    <a:pt x="57912" y="224789"/>
                  </a:lnTo>
                  <a:lnTo>
                    <a:pt x="57912" y="143777"/>
                  </a:lnTo>
                  <a:close/>
                </a:path>
                <a:path w="173989" h="311784">
                  <a:moveTo>
                    <a:pt x="86868" y="137921"/>
                  </a:moveTo>
                  <a:lnTo>
                    <a:pt x="57912" y="143777"/>
                  </a:lnTo>
                  <a:lnTo>
                    <a:pt x="57912" y="224789"/>
                  </a:lnTo>
                  <a:lnTo>
                    <a:pt x="115823" y="224789"/>
                  </a:lnTo>
                  <a:lnTo>
                    <a:pt x="115823" y="143777"/>
                  </a:lnTo>
                  <a:lnTo>
                    <a:pt x="86868" y="137921"/>
                  </a:lnTo>
                  <a:close/>
                </a:path>
                <a:path w="173989" h="311784">
                  <a:moveTo>
                    <a:pt x="115823" y="143777"/>
                  </a:moveTo>
                  <a:lnTo>
                    <a:pt x="115823" y="224789"/>
                  </a:lnTo>
                  <a:lnTo>
                    <a:pt x="173735" y="224789"/>
                  </a:lnTo>
                  <a:lnTo>
                    <a:pt x="166913" y="191017"/>
                  </a:lnTo>
                  <a:lnTo>
                    <a:pt x="148304" y="163401"/>
                  </a:lnTo>
                  <a:lnTo>
                    <a:pt x="120693" y="144762"/>
                  </a:lnTo>
                  <a:lnTo>
                    <a:pt x="115823" y="143777"/>
                  </a:lnTo>
                  <a:close/>
                </a:path>
                <a:path w="173989" h="311784">
                  <a:moveTo>
                    <a:pt x="115823" y="0"/>
                  </a:moveTo>
                  <a:lnTo>
                    <a:pt x="57912" y="0"/>
                  </a:lnTo>
                  <a:lnTo>
                    <a:pt x="57912" y="143777"/>
                  </a:lnTo>
                  <a:lnTo>
                    <a:pt x="86868" y="137921"/>
                  </a:lnTo>
                  <a:lnTo>
                    <a:pt x="115823" y="137921"/>
                  </a:lnTo>
                  <a:lnTo>
                    <a:pt x="115823" y="0"/>
                  </a:lnTo>
                  <a:close/>
                </a:path>
                <a:path w="173989" h="311784">
                  <a:moveTo>
                    <a:pt x="115823" y="137921"/>
                  </a:moveTo>
                  <a:lnTo>
                    <a:pt x="86868" y="137921"/>
                  </a:lnTo>
                  <a:lnTo>
                    <a:pt x="115823" y="143777"/>
                  </a:lnTo>
                  <a:lnTo>
                    <a:pt x="115823" y="137921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8" name="object 78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145792" y="6230111"/>
              <a:ext cx="339851" cy="341376"/>
            </a:xfrm>
            <a:prstGeom prst="rect">
              <a:avLst/>
            </a:prstGeom>
          </p:spPr>
        </p:pic>
        <p:sp>
          <p:nvSpPr>
            <p:cNvPr id="79" name="object 79"/>
            <p:cNvSpPr/>
            <p:nvPr/>
          </p:nvSpPr>
          <p:spPr>
            <a:xfrm>
              <a:off x="2607056" y="7186283"/>
              <a:ext cx="173990" cy="353695"/>
            </a:xfrm>
            <a:custGeom>
              <a:avLst/>
              <a:gdLst/>
              <a:ahLst/>
              <a:cxnLst/>
              <a:rect l="l" t="t" r="r" b="b"/>
              <a:pathLst>
                <a:path w="173989" h="353695">
                  <a:moveTo>
                    <a:pt x="57912" y="167895"/>
                  </a:moveTo>
                  <a:lnTo>
                    <a:pt x="57912" y="353313"/>
                  </a:lnTo>
                  <a:lnTo>
                    <a:pt x="115824" y="353313"/>
                  </a:lnTo>
                  <a:lnTo>
                    <a:pt x="115824" y="173736"/>
                  </a:lnTo>
                  <a:lnTo>
                    <a:pt x="86868" y="173736"/>
                  </a:lnTo>
                  <a:lnTo>
                    <a:pt x="57912" y="167895"/>
                  </a:lnTo>
                  <a:close/>
                </a:path>
                <a:path w="173989" h="353695">
                  <a:moveTo>
                    <a:pt x="115824" y="86867"/>
                  </a:moveTo>
                  <a:lnTo>
                    <a:pt x="57912" y="86867"/>
                  </a:lnTo>
                  <a:lnTo>
                    <a:pt x="57912" y="167895"/>
                  </a:lnTo>
                  <a:lnTo>
                    <a:pt x="86868" y="173736"/>
                  </a:lnTo>
                  <a:lnTo>
                    <a:pt x="115824" y="167895"/>
                  </a:lnTo>
                  <a:lnTo>
                    <a:pt x="115824" y="86867"/>
                  </a:lnTo>
                  <a:close/>
                </a:path>
                <a:path w="173989" h="353695">
                  <a:moveTo>
                    <a:pt x="115824" y="167895"/>
                  </a:moveTo>
                  <a:lnTo>
                    <a:pt x="86868" y="173736"/>
                  </a:lnTo>
                  <a:lnTo>
                    <a:pt x="115824" y="173736"/>
                  </a:lnTo>
                  <a:lnTo>
                    <a:pt x="115824" y="167895"/>
                  </a:lnTo>
                  <a:close/>
                </a:path>
                <a:path w="173989" h="353695">
                  <a:moveTo>
                    <a:pt x="86868" y="0"/>
                  </a:moveTo>
                  <a:lnTo>
                    <a:pt x="53042" y="6822"/>
                  </a:lnTo>
                  <a:lnTo>
                    <a:pt x="25431" y="25431"/>
                  </a:lnTo>
                  <a:lnTo>
                    <a:pt x="6822" y="53042"/>
                  </a:lnTo>
                  <a:lnTo>
                    <a:pt x="0" y="86867"/>
                  </a:lnTo>
                  <a:lnTo>
                    <a:pt x="6822" y="120693"/>
                  </a:lnTo>
                  <a:lnTo>
                    <a:pt x="25431" y="148304"/>
                  </a:lnTo>
                  <a:lnTo>
                    <a:pt x="53042" y="166913"/>
                  </a:lnTo>
                  <a:lnTo>
                    <a:pt x="57912" y="167895"/>
                  </a:lnTo>
                  <a:lnTo>
                    <a:pt x="57912" y="86867"/>
                  </a:lnTo>
                  <a:lnTo>
                    <a:pt x="173736" y="86867"/>
                  </a:lnTo>
                  <a:lnTo>
                    <a:pt x="166913" y="53042"/>
                  </a:lnTo>
                  <a:lnTo>
                    <a:pt x="148304" y="25431"/>
                  </a:lnTo>
                  <a:lnTo>
                    <a:pt x="120693" y="6822"/>
                  </a:lnTo>
                  <a:lnTo>
                    <a:pt x="86868" y="0"/>
                  </a:lnTo>
                  <a:close/>
                </a:path>
                <a:path w="173989" h="353695">
                  <a:moveTo>
                    <a:pt x="173736" y="86867"/>
                  </a:moveTo>
                  <a:lnTo>
                    <a:pt x="115824" y="86867"/>
                  </a:lnTo>
                  <a:lnTo>
                    <a:pt x="115824" y="167895"/>
                  </a:lnTo>
                  <a:lnTo>
                    <a:pt x="120693" y="166913"/>
                  </a:lnTo>
                  <a:lnTo>
                    <a:pt x="148304" y="148304"/>
                  </a:lnTo>
                  <a:lnTo>
                    <a:pt x="166913" y="120693"/>
                  </a:lnTo>
                  <a:lnTo>
                    <a:pt x="173736" y="86867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0" name="object 80"/>
          <p:cNvSpPr txBox="1"/>
          <p:nvPr/>
        </p:nvSpPr>
        <p:spPr>
          <a:xfrm>
            <a:off x="2533650" y="6248146"/>
            <a:ext cx="950594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Urban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Futures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Why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live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in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city?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81" name="object 81"/>
          <p:cNvSpPr txBox="1"/>
          <p:nvPr/>
        </p:nvSpPr>
        <p:spPr>
          <a:xfrm>
            <a:off x="2195564" y="7580121"/>
            <a:ext cx="97409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Fieldwork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does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city</a:t>
            </a:r>
            <a:r>
              <a:rPr sz="1000" spc="-10" dirty="0">
                <a:latin typeface="Calibri"/>
                <a:cs typeface="Calibri"/>
              </a:rPr>
              <a:t> work?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82" name="object 82"/>
          <p:cNvGrpSpPr/>
          <p:nvPr/>
        </p:nvGrpSpPr>
        <p:grpSpPr>
          <a:xfrm>
            <a:off x="642818" y="6413246"/>
            <a:ext cx="2781863" cy="1583630"/>
            <a:chOff x="642818" y="6413246"/>
            <a:chExt cx="2781863" cy="1583630"/>
          </a:xfrm>
        </p:grpSpPr>
        <p:pic>
          <p:nvPicPr>
            <p:cNvPr id="83" name="object 83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3065018" y="7637213"/>
              <a:ext cx="359663" cy="359663"/>
            </a:xfrm>
            <a:prstGeom prst="rect">
              <a:avLst/>
            </a:prstGeom>
          </p:spPr>
        </p:pic>
        <p:sp>
          <p:nvSpPr>
            <p:cNvPr id="84" name="object 84"/>
            <p:cNvSpPr/>
            <p:nvPr/>
          </p:nvSpPr>
          <p:spPr>
            <a:xfrm rot="1429467">
              <a:off x="642818" y="6413246"/>
              <a:ext cx="254000" cy="337185"/>
            </a:xfrm>
            <a:custGeom>
              <a:avLst/>
              <a:gdLst/>
              <a:ahLst/>
              <a:cxnLst/>
              <a:rect l="l" t="t" r="r" b="b"/>
              <a:pathLst>
                <a:path w="254000" h="337184">
                  <a:moveTo>
                    <a:pt x="100840" y="140273"/>
                  </a:moveTo>
                  <a:lnTo>
                    <a:pt x="0" y="306472"/>
                  </a:lnTo>
                  <a:lnTo>
                    <a:pt x="49504" y="336571"/>
                  </a:lnTo>
                  <a:lnTo>
                    <a:pt x="150277" y="170408"/>
                  </a:lnTo>
                  <a:lnTo>
                    <a:pt x="150589" y="170408"/>
                  </a:lnTo>
                  <a:lnTo>
                    <a:pt x="122554" y="160295"/>
                  </a:lnTo>
                  <a:lnTo>
                    <a:pt x="100840" y="140273"/>
                  </a:lnTo>
                  <a:close/>
                </a:path>
                <a:path w="254000" h="337184">
                  <a:moveTo>
                    <a:pt x="252267" y="71014"/>
                  </a:moveTo>
                  <a:lnTo>
                    <a:pt x="142862" y="71014"/>
                  </a:lnTo>
                  <a:lnTo>
                    <a:pt x="192379" y="100986"/>
                  </a:lnTo>
                  <a:lnTo>
                    <a:pt x="150277" y="170408"/>
                  </a:lnTo>
                  <a:lnTo>
                    <a:pt x="150589" y="170408"/>
                  </a:lnTo>
                  <a:lnTo>
                    <a:pt x="155007" y="172001"/>
                  </a:lnTo>
                  <a:lnTo>
                    <a:pt x="188272" y="170408"/>
                  </a:lnTo>
                  <a:lnTo>
                    <a:pt x="218511" y="156456"/>
                  </a:lnTo>
                  <a:lnTo>
                    <a:pt x="241884" y="131085"/>
                  </a:lnTo>
                  <a:lnTo>
                    <a:pt x="253590" y="98627"/>
                  </a:lnTo>
                  <a:lnTo>
                    <a:pt x="252380" y="73374"/>
                  </a:lnTo>
                  <a:lnTo>
                    <a:pt x="252267" y="71014"/>
                  </a:lnTo>
                  <a:close/>
                </a:path>
                <a:path w="254000" h="337184">
                  <a:moveTo>
                    <a:pt x="142862" y="71014"/>
                  </a:moveTo>
                  <a:lnTo>
                    <a:pt x="100840" y="140273"/>
                  </a:lnTo>
                  <a:lnTo>
                    <a:pt x="122554" y="160295"/>
                  </a:lnTo>
                  <a:lnTo>
                    <a:pt x="150589" y="170408"/>
                  </a:lnTo>
                  <a:lnTo>
                    <a:pt x="150277" y="170408"/>
                  </a:lnTo>
                  <a:lnTo>
                    <a:pt x="192379" y="100986"/>
                  </a:lnTo>
                  <a:lnTo>
                    <a:pt x="142862" y="71014"/>
                  </a:lnTo>
                  <a:close/>
                </a:path>
                <a:path w="254000" h="337184">
                  <a:moveTo>
                    <a:pt x="180223" y="0"/>
                  </a:moveTo>
                  <a:lnTo>
                    <a:pt x="146961" y="1593"/>
                  </a:lnTo>
                  <a:lnTo>
                    <a:pt x="116722" y="15545"/>
                  </a:lnTo>
                  <a:lnTo>
                    <a:pt x="93344" y="40915"/>
                  </a:lnTo>
                  <a:lnTo>
                    <a:pt x="81646" y="73374"/>
                  </a:lnTo>
                  <a:lnTo>
                    <a:pt x="83242" y="106654"/>
                  </a:lnTo>
                  <a:lnTo>
                    <a:pt x="97191" y="136909"/>
                  </a:lnTo>
                  <a:lnTo>
                    <a:pt x="100840" y="140273"/>
                  </a:lnTo>
                  <a:lnTo>
                    <a:pt x="142862" y="71014"/>
                  </a:lnTo>
                  <a:lnTo>
                    <a:pt x="252267" y="71014"/>
                  </a:lnTo>
                  <a:lnTo>
                    <a:pt x="251996" y="65347"/>
                  </a:lnTo>
                  <a:lnTo>
                    <a:pt x="238044" y="35091"/>
                  </a:lnTo>
                  <a:lnTo>
                    <a:pt x="212674" y="11705"/>
                  </a:lnTo>
                  <a:lnTo>
                    <a:pt x="180223" y="0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 dirty="0"/>
            </a:p>
          </p:txBody>
        </p:sp>
      </p:grpSp>
      <p:sp>
        <p:nvSpPr>
          <p:cNvPr id="85" name="object 85"/>
          <p:cNvSpPr txBox="1"/>
          <p:nvPr/>
        </p:nvSpPr>
        <p:spPr>
          <a:xfrm>
            <a:off x="3156814" y="5335394"/>
            <a:ext cx="871219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Climate</a:t>
            </a:r>
            <a:endParaRPr sz="1000" dirty="0">
              <a:latin typeface="Calibri"/>
              <a:cs typeface="Calibri"/>
            </a:endParaRPr>
          </a:p>
          <a:p>
            <a:pPr marL="12065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Are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we</a:t>
            </a:r>
            <a:r>
              <a:rPr sz="1000" spc="-10" dirty="0">
                <a:latin typeface="Calibri"/>
                <a:cs typeface="Calibri"/>
              </a:rPr>
              <a:t> adapting </a:t>
            </a:r>
            <a:r>
              <a:rPr sz="1000" dirty="0">
                <a:latin typeface="Calibri"/>
                <a:cs typeface="Calibri"/>
              </a:rPr>
              <a:t>fast</a:t>
            </a:r>
            <a:r>
              <a:rPr sz="1000" spc="-10" dirty="0">
                <a:latin typeface="Calibri"/>
                <a:cs typeface="Calibri"/>
              </a:rPr>
              <a:t> enough?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86" name="object 86"/>
          <p:cNvGrpSpPr/>
          <p:nvPr/>
        </p:nvGrpSpPr>
        <p:grpSpPr>
          <a:xfrm>
            <a:off x="925551" y="4866917"/>
            <a:ext cx="2302420" cy="1001880"/>
            <a:chOff x="949540" y="4860163"/>
            <a:chExt cx="2302420" cy="1001880"/>
          </a:xfrm>
        </p:grpSpPr>
        <p:pic>
          <p:nvPicPr>
            <p:cNvPr id="87" name="object 87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2749041" y="5383507"/>
              <a:ext cx="502919" cy="478536"/>
            </a:xfrm>
            <a:prstGeom prst="rect">
              <a:avLst/>
            </a:prstGeom>
          </p:spPr>
        </p:pic>
        <p:sp>
          <p:nvSpPr>
            <p:cNvPr id="88" name="object 88"/>
            <p:cNvSpPr/>
            <p:nvPr/>
          </p:nvSpPr>
          <p:spPr>
            <a:xfrm>
              <a:off x="949540" y="4860163"/>
              <a:ext cx="294640" cy="283210"/>
            </a:xfrm>
            <a:custGeom>
              <a:avLst/>
              <a:gdLst/>
              <a:ahLst/>
              <a:cxnLst/>
              <a:rect l="l" t="t" r="r" b="b"/>
              <a:pathLst>
                <a:path w="294640" h="283210">
                  <a:moveTo>
                    <a:pt x="128702" y="162201"/>
                  </a:moveTo>
                  <a:lnTo>
                    <a:pt x="126124" y="166399"/>
                  </a:lnTo>
                  <a:lnTo>
                    <a:pt x="120946" y="199278"/>
                  </a:lnTo>
                  <a:lnTo>
                    <a:pt x="128482" y="231705"/>
                  </a:lnTo>
                  <a:lnTo>
                    <a:pt x="148590" y="259714"/>
                  </a:lnTo>
                  <a:lnTo>
                    <a:pt x="177990" y="277792"/>
                  </a:lnTo>
                  <a:lnTo>
                    <a:pt x="210883" y="282987"/>
                  </a:lnTo>
                  <a:lnTo>
                    <a:pt x="243319" y="275466"/>
                  </a:lnTo>
                  <a:lnTo>
                    <a:pt x="271348" y="255396"/>
                  </a:lnTo>
                  <a:lnTo>
                    <a:pt x="289388" y="225956"/>
                  </a:lnTo>
                  <a:lnTo>
                    <a:pt x="290731" y="217423"/>
                  </a:lnTo>
                  <a:lnTo>
                    <a:pt x="188036" y="217423"/>
                  </a:lnTo>
                  <a:lnTo>
                    <a:pt x="128702" y="162201"/>
                  </a:lnTo>
                  <a:close/>
                </a:path>
                <a:path w="294640" h="283210">
                  <a:moveTo>
                    <a:pt x="168165" y="119799"/>
                  </a:moveTo>
                  <a:lnTo>
                    <a:pt x="144157" y="137032"/>
                  </a:lnTo>
                  <a:lnTo>
                    <a:pt x="128702" y="162201"/>
                  </a:lnTo>
                  <a:lnTo>
                    <a:pt x="188036" y="217423"/>
                  </a:lnTo>
                  <a:lnTo>
                    <a:pt x="227482" y="175005"/>
                  </a:lnTo>
                  <a:lnTo>
                    <a:pt x="168165" y="119799"/>
                  </a:lnTo>
                  <a:close/>
                </a:path>
                <a:path w="294640" h="283210">
                  <a:moveTo>
                    <a:pt x="204633" y="109378"/>
                  </a:moveTo>
                  <a:lnTo>
                    <a:pt x="172193" y="116907"/>
                  </a:lnTo>
                  <a:lnTo>
                    <a:pt x="168165" y="119799"/>
                  </a:lnTo>
                  <a:lnTo>
                    <a:pt x="227482" y="175005"/>
                  </a:lnTo>
                  <a:lnTo>
                    <a:pt x="188036" y="217423"/>
                  </a:lnTo>
                  <a:lnTo>
                    <a:pt x="290731" y="217423"/>
                  </a:lnTo>
                  <a:lnTo>
                    <a:pt x="294570" y="193039"/>
                  </a:lnTo>
                  <a:lnTo>
                    <a:pt x="287035" y="160599"/>
                  </a:lnTo>
                  <a:lnTo>
                    <a:pt x="266928" y="132587"/>
                  </a:lnTo>
                  <a:lnTo>
                    <a:pt x="237528" y="114565"/>
                  </a:lnTo>
                  <a:lnTo>
                    <a:pt x="204633" y="109378"/>
                  </a:lnTo>
                  <a:close/>
                </a:path>
                <a:path w="294640" h="283210">
                  <a:moveTo>
                    <a:pt x="39446" y="0"/>
                  </a:moveTo>
                  <a:lnTo>
                    <a:pt x="0" y="42417"/>
                  </a:lnTo>
                  <a:lnTo>
                    <a:pt x="128702" y="162201"/>
                  </a:lnTo>
                  <a:lnTo>
                    <a:pt x="144157" y="137032"/>
                  </a:lnTo>
                  <a:lnTo>
                    <a:pt x="168165" y="119799"/>
                  </a:lnTo>
                  <a:lnTo>
                    <a:pt x="39446" y="0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9" name="object 89"/>
          <p:cNvSpPr txBox="1"/>
          <p:nvPr/>
        </p:nvSpPr>
        <p:spPr>
          <a:xfrm>
            <a:off x="2980435" y="4063340"/>
            <a:ext cx="78676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Development </a:t>
            </a:r>
            <a:r>
              <a:rPr sz="1000" dirty="0">
                <a:latin typeface="Calibri"/>
                <a:cs typeface="Calibri"/>
              </a:rPr>
              <a:t>Who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helping </a:t>
            </a:r>
            <a:r>
              <a:rPr sz="1000" spc="-20" dirty="0">
                <a:latin typeface="Calibri"/>
                <a:cs typeface="Calibri"/>
              </a:rPr>
              <a:t>who?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90" name="object 90"/>
          <p:cNvGrpSpPr/>
          <p:nvPr/>
        </p:nvGrpSpPr>
        <p:grpSpPr>
          <a:xfrm>
            <a:off x="1610868" y="4068991"/>
            <a:ext cx="1343786" cy="1487513"/>
            <a:chOff x="1610868" y="4068991"/>
            <a:chExt cx="1343786" cy="1487513"/>
          </a:xfrm>
        </p:grpSpPr>
        <p:pic>
          <p:nvPicPr>
            <p:cNvPr id="91" name="object 91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527935" y="4068991"/>
              <a:ext cx="426719" cy="425196"/>
            </a:xfrm>
            <a:prstGeom prst="rect">
              <a:avLst/>
            </a:prstGeom>
          </p:spPr>
        </p:pic>
        <p:sp>
          <p:nvSpPr>
            <p:cNvPr id="92" name="object 92"/>
            <p:cNvSpPr/>
            <p:nvPr/>
          </p:nvSpPr>
          <p:spPr>
            <a:xfrm>
              <a:off x="1610868" y="4314444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5" h="1242060">
                  <a:moveTo>
                    <a:pt x="607313" y="0"/>
                  </a:moveTo>
                  <a:lnTo>
                    <a:pt x="559853" y="1868"/>
                  </a:lnTo>
                  <a:lnTo>
                    <a:pt x="513391" y="7380"/>
                  </a:lnTo>
                  <a:lnTo>
                    <a:pt x="468063" y="16399"/>
                  </a:lnTo>
                  <a:lnTo>
                    <a:pt x="424004" y="28786"/>
                  </a:lnTo>
                  <a:lnTo>
                    <a:pt x="381349" y="44404"/>
                  </a:lnTo>
                  <a:lnTo>
                    <a:pt x="340234" y="63114"/>
                  </a:lnTo>
                  <a:lnTo>
                    <a:pt x="300792" y="84779"/>
                  </a:lnTo>
                  <a:lnTo>
                    <a:pt x="263159" y="109260"/>
                  </a:lnTo>
                  <a:lnTo>
                    <a:pt x="227471" y="136420"/>
                  </a:lnTo>
                  <a:lnTo>
                    <a:pt x="193862" y="166120"/>
                  </a:lnTo>
                  <a:lnTo>
                    <a:pt x="162467" y="198222"/>
                  </a:lnTo>
                  <a:lnTo>
                    <a:pt x="133421" y="232589"/>
                  </a:lnTo>
                  <a:lnTo>
                    <a:pt x="106859" y="269083"/>
                  </a:lnTo>
                  <a:lnTo>
                    <a:pt x="82916" y="307565"/>
                  </a:lnTo>
                  <a:lnTo>
                    <a:pt x="61728" y="347898"/>
                  </a:lnTo>
                  <a:lnTo>
                    <a:pt x="43429" y="389943"/>
                  </a:lnTo>
                  <a:lnTo>
                    <a:pt x="28155" y="433563"/>
                  </a:lnTo>
                  <a:lnTo>
                    <a:pt x="16039" y="478620"/>
                  </a:lnTo>
                  <a:lnTo>
                    <a:pt x="7218" y="524975"/>
                  </a:lnTo>
                  <a:lnTo>
                    <a:pt x="1827" y="572491"/>
                  </a:lnTo>
                  <a:lnTo>
                    <a:pt x="0" y="621029"/>
                  </a:lnTo>
                  <a:lnTo>
                    <a:pt x="1827" y="669568"/>
                  </a:lnTo>
                  <a:lnTo>
                    <a:pt x="7218" y="717084"/>
                  </a:lnTo>
                  <a:lnTo>
                    <a:pt x="16039" y="763439"/>
                  </a:lnTo>
                  <a:lnTo>
                    <a:pt x="28155" y="808496"/>
                  </a:lnTo>
                  <a:lnTo>
                    <a:pt x="43429" y="852116"/>
                  </a:lnTo>
                  <a:lnTo>
                    <a:pt x="61728" y="894161"/>
                  </a:lnTo>
                  <a:lnTo>
                    <a:pt x="82916" y="934494"/>
                  </a:lnTo>
                  <a:lnTo>
                    <a:pt x="106859" y="972976"/>
                  </a:lnTo>
                  <a:lnTo>
                    <a:pt x="133421" y="1009470"/>
                  </a:lnTo>
                  <a:lnTo>
                    <a:pt x="162467" y="1043837"/>
                  </a:lnTo>
                  <a:lnTo>
                    <a:pt x="193862" y="1075939"/>
                  </a:lnTo>
                  <a:lnTo>
                    <a:pt x="227471" y="1105639"/>
                  </a:lnTo>
                  <a:lnTo>
                    <a:pt x="263159" y="1132799"/>
                  </a:lnTo>
                  <a:lnTo>
                    <a:pt x="300792" y="1157280"/>
                  </a:lnTo>
                  <a:lnTo>
                    <a:pt x="340234" y="1178945"/>
                  </a:lnTo>
                  <a:lnTo>
                    <a:pt x="381349" y="1197655"/>
                  </a:lnTo>
                  <a:lnTo>
                    <a:pt x="424004" y="1213273"/>
                  </a:lnTo>
                  <a:lnTo>
                    <a:pt x="468063" y="1225660"/>
                  </a:lnTo>
                  <a:lnTo>
                    <a:pt x="513391" y="1234679"/>
                  </a:lnTo>
                  <a:lnTo>
                    <a:pt x="559853" y="1240191"/>
                  </a:lnTo>
                  <a:lnTo>
                    <a:pt x="607313" y="1242059"/>
                  </a:lnTo>
                  <a:lnTo>
                    <a:pt x="654774" y="1240191"/>
                  </a:lnTo>
                  <a:lnTo>
                    <a:pt x="701236" y="1234679"/>
                  </a:lnTo>
                  <a:lnTo>
                    <a:pt x="746564" y="1225660"/>
                  </a:lnTo>
                  <a:lnTo>
                    <a:pt x="790623" y="1213273"/>
                  </a:lnTo>
                  <a:lnTo>
                    <a:pt x="833278" y="1197655"/>
                  </a:lnTo>
                  <a:lnTo>
                    <a:pt x="874393" y="1178945"/>
                  </a:lnTo>
                  <a:lnTo>
                    <a:pt x="913835" y="1157280"/>
                  </a:lnTo>
                  <a:lnTo>
                    <a:pt x="951468" y="1132799"/>
                  </a:lnTo>
                  <a:lnTo>
                    <a:pt x="987156" y="1105639"/>
                  </a:lnTo>
                  <a:lnTo>
                    <a:pt x="1020765" y="1075939"/>
                  </a:lnTo>
                  <a:lnTo>
                    <a:pt x="1052160" y="1043837"/>
                  </a:lnTo>
                  <a:lnTo>
                    <a:pt x="1081206" y="1009470"/>
                  </a:lnTo>
                  <a:lnTo>
                    <a:pt x="1107768" y="972976"/>
                  </a:lnTo>
                  <a:lnTo>
                    <a:pt x="1131711" y="934494"/>
                  </a:lnTo>
                  <a:lnTo>
                    <a:pt x="1152899" y="894161"/>
                  </a:lnTo>
                  <a:lnTo>
                    <a:pt x="1171198" y="852116"/>
                  </a:lnTo>
                  <a:lnTo>
                    <a:pt x="1186472" y="808496"/>
                  </a:lnTo>
                  <a:lnTo>
                    <a:pt x="1198588" y="763439"/>
                  </a:lnTo>
                  <a:lnTo>
                    <a:pt x="1207409" y="717084"/>
                  </a:lnTo>
                  <a:lnTo>
                    <a:pt x="1212800" y="669568"/>
                  </a:lnTo>
                  <a:lnTo>
                    <a:pt x="1214627" y="621029"/>
                  </a:lnTo>
                  <a:lnTo>
                    <a:pt x="1212800" y="572491"/>
                  </a:lnTo>
                  <a:lnTo>
                    <a:pt x="1207409" y="524975"/>
                  </a:lnTo>
                  <a:lnTo>
                    <a:pt x="1198588" y="478620"/>
                  </a:lnTo>
                  <a:lnTo>
                    <a:pt x="1186472" y="433563"/>
                  </a:lnTo>
                  <a:lnTo>
                    <a:pt x="1171198" y="389943"/>
                  </a:lnTo>
                  <a:lnTo>
                    <a:pt x="1152899" y="347898"/>
                  </a:lnTo>
                  <a:lnTo>
                    <a:pt x="1131711" y="307565"/>
                  </a:lnTo>
                  <a:lnTo>
                    <a:pt x="1107768" y="269083"/>
                  </a:lnTo>
                  <a:lnTo>
                    <a:pt x="1081206" y="232589"/>
                  </a:lnTo>
                  <a:lnTo>
                    <a:pt x="1052160" y="198222"/>
                  </a:lnTo>
                  <a:lnTo>
                    <a:pt x="1020765" y="166120"/>
                  </a:lnTo>
                  <a:lnTo>
                    <a:pt x="987156" y="136420"/>
                  </a:lnTo>
                  <a:lnTo>
                    <a:pt x="951468" y="109260"/>
                  </a:lnTo>
                  <a:lnTo>
                    <a:pt x="913835" y="84779"/>
                  </a:lnTo>
                  <a:lnTo>
                    <a:pt x="874393" y="63114"/>
                  </a:lnTo>
                  <a:lnTo>
                    <a:pt x="833278" y="44404"/>
                  </a:lnTo>
                  <a:lnTo>
                    <a:pt x="790623" y="28786"/>
                  </a:lnTo>
                  <a:lnTo>
                    <a:pt x="746564" y="16399"/>
                  </a:lnTo>
                  <a:lnTo>
                    <a:pt x="701236" y="7380"/>
                  </a:lnTo>
                  <a:lnTo>
                    <a:pt x="654774" y="1868"/>
                  </a:lnTo>
                  <a:lnTo>
                    <a:pt x="607313" y="0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3" name="object 93"/>
            <p:cNvSpPr/>
            <p:nvPr/>
          </p:nvSpPr>
          <p:spPr>
            <a:xfrm>
              <a:off x="1790700" y="4515612"/>
              <a:ext cx="841375" cy="858519"/>
            </a:xfrm>
            <a:custGeom>
              <a:avLst/>
              <a:gdLst/>
              <a:ahLst/>
              <a:cxnLst/>
              <a:rect l="l" t="t" r="r" b="b"/>
              <a:pathLst>
                <a:path w="841375" h="858520">
                  <a:moveTo>
                    <a:pt x="420624" y="0"/>
                  </a:moveTo>
                  <a:lnTo>
                    <a:pt x="374796" y="2516"/>
                  </a:lnTo>
                  <a:lnTo>
                    <a:pt x="330396" y="9892"/>
                  </a:lnTo>
                  <a:lnTo>
                    <a:pt x="287682" y="21866"/>
                  </a:lnTo>
                  <a:lnTo>
                    <a:pt x="246910" y="38176"/>
                  </a:lnTo>
                  <a:lnTo>
                    <a:pt x="208336" y="58561"/>
                  </a:lnTo>
                  <a:lnTo>
                    <a:pt x="172218" y="82759"/>
                  </a:lnTo>
                  <a:lnTo>
                    <a:pt x="138811" y="110509"/>
                  </a:lnTo>
                  <a:lnTo>
                    <a:pt x="108374" y="141550"/>
                  </a:lnTo>
                  <a:lnTo>
                    <a:pt x="81162" y="175619"/>
                  </a:lnTo>
                  <a:lnTo>
                    <a:pt x="57432" y="212456"/>
                  </a:lnTo>
                  <a:lnTo>
                    <a:pt x="37441" y="251800"/>
                  </a:lnTo>
                  <a:lnTo>
                    <a:pt x="21445" y="293388"/>
                  </a:lnTo>
                  <a:lnTo>
                    <a:pt x="9702" y="336959"/>
                  </a:lnTo>
                  <a:lnTo>
                    <a:pt x="2468" y="382252"/>
                  </a:lnTo>
                  <a:lnTo>
                    <a:pt x="0" y="429006"/>
                  </a:lnTo>
                  <a:lnTo>
                    <a:pt x="2468" y="475759"/>
                  </a:lnTo>
                  <a:lnTo>
                    <a:pt x="9702" y="521052"/>
                  </a:lnTo>
                  <a:lnTo>
                    <a:pt x="21445" y="564623"/>
                  </a:lnTo>
                  <a:lnTo>
                    <a:pt x="37441" y="606211"/>
                  </a:lnTo>
                  <a:lnTo>
                    <a:pt x="57432" y="645555"/>
                  </a:lnTo>
                  <a:lnTo>
                    <a:pt x="81162" y="682392"/>
                  </a:lnTo>
                  <a:lnTo>
                    <a:pt x="108374" y="716461"/>
                  </a:lnTo>
                  <a:lnTo>
                    <a:pt x="138811" y="747502"/>
                  </a:lnTo>
                  <a:lnTo>
                    <a:pt x="172218" y="775252"/>
                  </a:lnTo>
                  <a:lnTo>
                    <a:pt x="208336" y="799450"/>
                  </a:lnTo>
                  <a:lnTo>
                    <a:pt x="246910" y="819835"/>
                  </a:lnTo>
                  <a:lnTo>
                    <a:pt x="287682" y="836145"/>
                  </a:lnTo>
                  <a:lnTo>
                    <a:pt x="330396" y="848119"/>
                  </a:lnTo>
                  <a:lnTo>
                    <a:pt x="374796" y="855495"/>
                  </a:lnTo>
                  <a:lnTo>
                    <a:pt x="420624" y="858012"/>
                  </a:lnTo>
                  <a:lnTo>
                    <a:pt x="466451" y="855495"/>
                  </a:lnTo>
                  <a:lnTo>
                    <a:pt x="510851" y="848119"/>
                  </a:lnTo>
                  <a:lnTo>
                    <a:pt x="553565" y="836145"/>
                  </a:lnTo>
                  <a:lnTo>
                    <a:pt x="594337" y="819835"/>
                  </a:lnTo>
                  <a:lnTo>
                    <a:pt x="632911" y="799450"/>
                  </a:lnTo>
                  <a:lnTo>
                    <a:pt x="669029" y="775252"/>
                  </a:lnTo>
                  <a:lnTo>
                    <a:pt x="702436" y="747502"/>
                  </a:lnTo>
                  <a:lnTo>
                    <a:pt x="732873" y="716461"/>
                  </a:lnTo>
                  <a:lnTo>
                    <a:pt x="760085" y="682392"/>
                  </a:lnTo>
                  <a:lnTo>
                    <a:pt x="783815" y="645555"/>
                  </a:lnTo>
                  <a:lnTo>
                    <a:pt x="803806" y="606211"/>
                  </a:lnTo>
                  <a:lnTo>
                    <a:pt x="819802" y="564623"/>
                  </a:lnTo>
                  <a:lnTo>
                    <a:pt x="831545" y="521052"/>
                  </a:lnTo>
                  <a:lnTo>
                    <a:pt x="838779" y="475759"/>
                  </a:lnTo>
                  <a:lnTo>
                    <a:pt x="841248" y="429006"/>
                  </a:lnTo>
                  <a:lnTo>
                    <a:pt x="838779" y="382252"/>
                  </a:lnTo>
                  <a:lnTo>
                    <a:pt x="831545" y="336959"/>
                  </a:lnTo>
                  <a:lnTo>
                    <a:pt x="819802" y="293388"/>
                  </a:lnTo>
                  <a:lnTo>
                    <a:pt x="803806" y="251800"/>
                  </a:lnTo>
                  <a:lnTo>
                    <a:pt x="783815" y="212456"/>
                  </a:lnTo>
                  <a:lnTo>
                    <a:pt x="760085" y="175619"/>
                  </a:lnTo>
                  <a:lnTo>
                    <a:pt x="732873" y="141550"/>
                  </a:lnTo>
                  <a:lnTo>
                    <a:pt x="702436" y="110509"/>
                  </a:lnTo>
                  <a:lnTo>
                    <a:pt x="669029" y="82759"/>
                  </a:lnTo>
                  <a:lnTo>
                    <a:pt x="632911" y="58561"/>
                  </a:lnTo>
                  <a:lnTo>
                    <a:pt x="594337" y="38176"/>
                  </a:lnTo>
                  <a:lnTo>
                    <a:pt x="553565" y="21866"/>
                  </a:lnTo>
                  <a:lnTo>
                    <a:pt x="510851" y="9892"/>
                  </a:lnTo>
                  <a:lnTo>
                    <a:pt x="466451" y="2516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94" name="object 94"/>
          <p:cNvSpPr txBox="1"/>
          <p:nvPr/>
        </p:nvSpPr>
        <p:spPr>
          <a:xfrm>
            <a:off x="1890776" y="4700092"/>
            <a:ext cx="641350" cy="51371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5" dirty="0">
                <a:latin typeface="Calibri"/>
                <a:cs typeface="Calibri"/>
              </a:rPr>
              <a:t>Year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11</a:t>
            </a:r>
            <a:endParaRPr sz="1600">
              <a:latin typeface="Calibri"/>
              <a:cs typeface="Calibri"/>
            </a:endParaRPr>
          </a:p>
          <a:p>
            <a:pPr marL="105410">
              <a:lnSpc>
                <a:spcPct val="100000"/>
              </a:lnSpc>
              <a:spcBef>
                <a:spcPts val="5"/>
              </a:spcBef>
            </a:pPr>
            <a:r>
              <a:rPr sz="1600" b="1" spc="-20" dirty="0">
                <a:latin typeface="Calibri"/>
                <a:cs typeface="Calibri"/>
              </a:rPr>
              <a:t>GCSE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95" name="object 95"/>
          <p:cNvSpPr/>
          <p:nvPr/>
        </p:nvSpPr>
        <p:spPr>
          <a:xfrm>
            <a:off x="3563845" y="4973011"/>
            <a:ext cx="173990" cy="353695"/>
          </a:xfrm>
          <a:custGeom>
            <a:avLst/>
            <a:gdLst/>
            <a:ahLst/>
            <a:cxnLst/>
            <a:rect l="l" t="t" r="r" b="b"/>
            <a:pathLst>
              <a:path w="173989" h="353695">
                <a:moveTo>
                  <a:pt x="57912" y="167895"/>
                </a:moveTo>
                <a:lnTo>
                  <a:pt x="57912" y="353314"/>
                </a:lnTo>
                <a:lnTo>
                  <a:pt x="115824" y="353314"/>
                </a:lnTo>
                <a:lnTo>
                  <a:pt x="115824" y="173736"/>
                </a:lnTo>
                <a:lnTo>
                  <a:pt x="86868" y="173736"/>
                </a:lnTo>
                <a:lnTo>
                  <a:pt x="57912" y="167895"/>
                </a:lnTo>
                <a:close/>
              </a:path>
              <a:path w="173989" h="353695">
                <a:moveTo>
                  <a:pt x="115824" y="86868"/>
                </a:moveTo>
                <a:lnTo>
                  <a:pt x="57912" y="86868"/>
                </a:lnTo>
                <a:lnTo>
                  <a:pt x="57912" y="167895"/>
                </a:lnTo>
                <a:lnTo>
                  <a:pt x="86868" y="173736"/>
                </a:lnTo>
                <a:lnTo>
                  <a:pt x="115824" y="167895"/>
                </a:lnTo>
                <a:lnTo>
                  <a:pt x="115824" y="86868"/>
                </a:lnTo>
                <a:close/>
              </a:path>
              <a:path w="173989" h="353695">
                <a:moveTo>
                  <a:pt x="115824" y="167895"/>
                </a:moveTo>
                <a:lnTo>
                  <a:pt x="86868" y="173736"/>
                </a:lnTo>
                <a:lnTo>
                  <a:pt x="115824" y="173736"/>
                </a:lnTo>
                <a:lnTo>
                  <a:pt x="115824" y="167895"/>
                </a:lnTo>
                <a:close/>
              </a:path>
              <a:path w="173989" h="353695">
                <a:moveTo>
                  <a:pt x="86868" y="0"/>
                </a:moveTo>
                <a:lnTo>
                  <a:pt x="53042" y="6822"/>
                </a:lnTo>
                <a:lnTo>
                  <a:pt x="25431" y="25431"/>
                </a:lnTo>
                <a:lnTo>
                  <a:pt x="6822" y="53042"/>
                </a:lnTo>
                <a:lnTo>
                  <a:pt x="0" y="86868"/>
                </a:lnTo>
                <a:lnTo>
                  <a:pt x="6822" y="120693"/>
                </a:lnTo>
                <a:lnTo>
                  <a:pt x="25431" y="148304"/>
                </a:lnTo>
                <a:lnTo>
                  <a:pt x="53042" y="166913"/>
                </a:lnTo>
                <a:lnTo>
                  <a:pt x="57912" y="167895"/>
                </a:lnTo>
                <a:lnTo>
                  <a:pt x="57912" y="86868"/>
                </a:lnTo>
                <a:lnTo>
                  <a:pt x="173736" y="86868"/>
                </a:lnTo>
                <a:lnTo>
                  <a:pt x="166913" y="53042"/>
                </a:lnTo>
                <a:lnTo>
                  <a:pt x="148304" y="25431"/>
                </a:lnTo>
                <a:lnTo>
                  <a:pt x="120693" y="6822"/>
                </a:lnTo>
                <a:lnTo>
                  <a:pt x="86868" y="0"/>
                </a:lnTo>
                <a:close/>
              </a:path>
              <a:path w="173989" h="353695">
                <a:moveTo>
                  <a:pt x="173736" y="86868"/>
                </a:moveTo>
                <a:lnTo>
                  <a:pt x="115824" y="86868"/>
                </a:lnTo>
                <a:lnTo>
                  <a:pt x="115824" y="167895"/>
                </a:lnTo>
                <a:lnTo>
                  <a:pt x="120693" y="166913"/>
                </a:lnTo>
                <a:lnTo>
                  <a:pt x="148304" y="148304"/>
                </a:lnTo>
                <a:lnTo>
                  <a:pt x="166913" y="120693"/>
                </a:lnTo>
                <a:lnTo>
                  <a:pt x="173736" y="86868"/>
                </a:lnTo>
                <a:close/>
              </a:path>
            </a:pathLst>
          </a:custGeom>
          <a:solidFill>
            <a:srgbClr val="00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6" name="object 96"/>
          <p:cNvSpPr txBox="1"/>
          <p:nvPr/>
        </p:nvSpPr>
        <p:spPr>
          <a:xfrm>
            <a:off x="-12332" y="6737212"/>
            <a:ext cx="853511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Hazards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Is</a:t>
            </a:r>
            <a:r>
              <a:rPr sz="1000" spc="-4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everyone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prepared?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97" name="object 97"/>
          <p:cNvGrpSpPr/>
          <p:nvPr/>
        </p:nvGrpSpPr>
        <p:grpSpPr>
          <a:xfrm>
            <a:off x="154330" y="5839570"/>
            <a:ext cx="1217064" cy="849265"/>
            <a:chOff x="-64304" y="5131184"/>
            <a:chExt cx="1217064" cy="849265"/>
          </a:xfrm>
        </p:grpSpPr>
        <p:pic>
          <p:nvPicPr>
            <p:cNvPr id="98" name="object 9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-64304" y="5616214"/>
              <a:ext cx="365760" cy="364235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 rot="5400000">
              <a:off x="909873" y="5062286"/>
              <a:ext cx="173990" cy="311785"/>
            </a:xfrm>
            <a:custGeom>
              <a:avLst/>
              <a:gdLst/>
              <a:ahLst/>
              <a:cxnLst/>
              <a:rect l="l" t="t" r="r" b="b"/>
              <a:pathLst>
                <a:path w="173989" h="311785">
                  <a:moveTo>
                    <a:pt x="57912" y="143777"/>
                  </a:moveTo>
                  <a:lnTo>
                    <a:pt x="53042" y="144762"/>
                  </a:lnTo>
                  <a:lnTo>
                    <a:pt x="25431" y="163401"/>
                  </a:lnTo>
                  <a:lnTo>
                    <a:pt x="6822" y="191017"/>
                  </a:lnTo>
                  <a:lnTo>
                    <a:pt x="0" y="224789"/>
                  </a:lnTo>
                  <a:lnTo>
                    <a:pt x="6822" y="258615"/>
                  </a:lnTo>
                  <a:lnTo>
                    <a:pt x="25431" y="286226"/>
                  </a:lnTo>
                  <a:lnTo>
                    <a:pt x="53042" y="304835"/>
                  </a:lnTo>
                  <a:lnTo>
                    <a:pt x="86868" y="311657"/>
                  </a:lnTo>
                  <a:lnTo>
                    <a:pt x="120693" y="304835"/>
                  </a:lnTo>
                  <a:lnTo>
                    <a:pt x="148304" y="286226"/>
                  </a:lnTo>
                  <a:lnTo>
                    <a:pt x="166913" y="258615"/>
                  </a:lnTo>
                  <a:lnTo>
                    <a:pt x="173736" y="224789"/>
                  </a:lnTo>
                  <a:lnTo>
                    <a:pt x="57912" y="224789"/>
                  </a:lnTo>
                  <a:lnTo>
                    <a:pt x="57912" y="143777"/>
                  </a:lnTo>
                  <a:close/>
                </a:path>
                <a:path w="173989" h="311785">
                  <a:moveTo>
                    <a:pt x="86868" y="137922"/>
                  </a:moveTo>
                  <a:lnTo>
                    <a:pt x="57912" y="143777"/>
                  </a:lnTo>
                  <a:lnTo>
                    <a:pt x="57912" y="224789"/>
                  </a:lnTo>
                  <a:lnTo>
                    <a:pt x="115824" y="224789"/>
                  </a:lnTo>
                  <a:lnTo>
                    <a:pt x="115824" y="143777"/>
                  </a:lnTo>
                  <a:lnTo>
                    <a:pt x="86868" y="137922"/>
                  </a:lnTo>
                  <a:close/>
                </a:path>
                <a:path w="173989" h="311785">
                  <a:moveTo>
                    <a:pt x="115824" y="143777"/>
                  </a:moveTo>
                  <a:lnTo>
                    <a:pt x="115824" y="224789"/>
                  </a:lnTo>
                  <a:lnTo>
                    <a:pt x="173736" y="224789"/>
                  </a:lnTo>
                  <a:lnTo>
                    <a:pt x="166913" y="191017"/>
                  </a:lnTo>
                  <a:lnTo>
                    <a:pt x="148304" y="163401"/>
                  </a:lnTo>
                  <a:lnTo>
                    <a:pt x="120693" y="144762"/>
                  </a:lnTo>
                  <a:lnTo>
                    <a:pt x="115824" y="143777"/>
                  </a:lnTo>
                  <a:close/>
                </a:path>
                <a:path w="173989" h="311785">
                  <a:moveTo>
                    <a:pt x="115824" y="0"/>
                  </a:moveTo>
                  <a:lnTo>
                    <a:pt x="57912" y="0"/>
                  </a:lnTo>
                  <a:lnTo>
                    <a:pt x="57912" y="143777"/>
                  </a:lnTo>
                  <a:lnTo>
                    <a:pt x="86868" y="137922"/>
                  </a:lnTo>
                  <a:lnTo>
                    <a:pt x="115824" y="137922"/>
                  </a:lnTo>
                  <a:lnTo>
                    <a:pt x="115824" y="0"/>
                  </a:lnTo>
                  <a:close/>
                </a:path>
                <a:path w="173989" h="311785">
                  <a:moveTo>
                    <a:pt x="115824" y="137922"/>
                  </a:moveTo>
                  <a:lnTo>
                    <a:pt x="86868" y="137922"/>
                  </a:lnTo>
                  <a:lnTo>
                    <a:pt x="115824" y="143777"/>
                  </a:lnTo>
                  <a:lnTo>
                    <a:pt x="115824" y="137922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0" name="object 100"/>
          <p:cNvSpPr txBox="1"/>
          <p:nvPr/>
        </p:nvSpPr>
        <p:spPr>
          <a:xfrm>
            <a:off x="4617321" y="4106416"/>
            <a:ext cx="105727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C21</a:t>
            </a:r>
            <a:r>
              <a:rPr sz="1000" b="1" spc="-10" dirty="0">
                <a:latin typeface="Calibri"/>
                <a:cs typeface="Calibri"/>
              </a:rPr>
              <a:t> </a:t>
            </a:r>
            <a:r>
              <a:rPr sz="1000" b="1" spc="-25" dirty="0">
                <a:latin typeface="Calibri"/>
                <a:cs typeface="Calibri"/>
              </a:rPr>
              <a:t>UK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What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UK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like?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4084764" y="4005326"/>
            <a:ext cx="1604723" cy="1309579"/>
            <a:chOff x="3586275" y="4018452"/>
            <a:chExt cx="1604723" cy="1309579"/>
          </a:xfrm>
        </p:grpSpPr>
        <p:pic>
          <p:nvPicPr>
            <p:cNvPr id="102" name="object 102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3586275" y="4018452"/>
              <a:ext cx="563879" cy="568451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5017008" y="4974336"/>
              <a:ext cx="173990" cy="353695"/>
            </a:xfrm>
            <a:custGeom>
              <a:avLst/>
              <a:gdLst/>
              <a:ahLst/>
              <a:cxnLst/>
              <a:rect l="l" t="t" r="r" b="b"/>
              <a:pathLst>
                <a:path w="173989" h="353695">
                  <a:moveTo>
                    <a:pt x="57912" y="167895"/>
                  </a:moveTo>
                  <a:lnTo>
                    <a:pt x="57912" y="353314"/>
                  </a:lnTo>
                  <a:lnTo>
                    <a:pt x="115824" y="353314"/>
                  </a:lnTo>
                  <a:lnTo>
                    <a:pt x="115824" y="173736"/>
                  </a:lnTo>
                  <a:lnTo>
                    <a:pt x="86867" y="173736"/>
                  </a:lnTo>
                  <a:lnTo>
                    <a:pt x="57912" y="167895"/>
                  </a:lnTo>
                  <a:close/>
                </a:path>
                <a:path w="173989" h="353695">
                  <a:moveTo>
                    <a:pt x="115824" y="86868"/>
                  </a:moveTo>
                  <a:lnTo>
                    <a:pt x="57912" y="86868"/>
                  </a:lnTo>
                  <a:lnTo>
                    <a:pt x="57912" y="167895"/>
                  </a:lnTo>
                  <a:lnTo>
                    <a:pt x="86867" y="173736"/>
                  </a:lnTo>
                  <a:lnTo>
                    <a:pt x="115824" y="167895"/>
                  </a:lnTo>
                  <a:lnTo>
                    <a:pt x="115824" y="86868"/>
                  </a:lnTo>
                  <a:close/>
                </a:path>
                <a:path w="173989" h="353695">
                  <a:moveTo>
                    <a:pt x="115824" y="167895"/>
                  </a:moveTo>
                  <a:lnTo>
                    <a:pt x="86867" y="173736"/>
                  </a:lnTo>
                  <a:lnTo>
                    <a:pt x="115824" y="173736"/>
                  </a:lnTo>
                  <a:lnTo>
                    <a:pt x="115824" y="167895"/>
                  </a:lnTo>
                  <a:close/>
                </a:path>
                <a:path w="173989" h="353695">
                  <a:moveTo>
                    <a:pt x="86867" y="0"/>
                  </a:moveTo>
                  <a:lnTo>
                    <a:pt x="53042" y="6822"/>
                  </a:lnTo>
                  <a:lnTo>
                    <a:pt x="25431" y="25431"/>
                  </a:lnTo>
                  <a:lnTo>
                    <a:pt x="6822" y="53042"/>
                  </a:lnTo>
                  <a:lnTo>
                    <a:pt x="0" y="86868"/>
                  </a:lnTo>
                  <a:lnTo>
                    <a:pt x="6822" y="120693"/>
                  </a:lnTo>
                  <a:lnTo>
                    <a:pt x="25431" y="148304"/>
                  </a:lnTo>
                  <a:lnTo>
                    <a:pt x="53042" y="166913"/>
                  </a:lnTo>
                  <a:lnTo>
                    <a:pt x="57912" y="167895"/>
                  </a:lnTo>
                  <a:lnTo>
                    <a:pt x="57912" y="86868"/>
                  </a:lnTo>
                  <a:lnTo>
                    <a:pt x="173736" y="86868"/>
                  </a:lnTo>
                  <a:lnTo>
                    <a:pt x="166913" y="53042"/>
                  </a:lnTo>
                  <a:lnTo>
                    <a:pt x="148304" y="25431"/>
                  </a:lnTo>
                  <a:lnTo>
                    <a:pt x="120693" y="6822"/>
                  </a:lnTo>
                  <a:lnTo>
                    <a:pt x="86867" y="0"/>
                  </a:lnTo>
                  <a:close/>
                </a:path>
                <a:path w="173989" h="353695">
                  <a:moveTo>
                    <a:pt x="173736" y="86868"/>
                  </a:moveTo>
                  <a:lnTo>
                    <a:pt x="115824" y="86868"/>
                  </a:lnTo>
                  <a:lnTo>
                    <a:pt x="115824" y="167895"/>
                  </a:lnTo>
                  <a:lnTo>
                    <a:pt x="120693" y="166913"/>
                  </a:lnTo>
                  <a:lnTo>
                    <a:pt x="148304" y="148304"/>
                  </a:lnTo>
                  <a:lnTo>
                    <a:pt x="166913" y="120693"/>
                  </a:lnTo>
                  <a:lnTo>
                    <a:pt x="173736" y="86868"/>
                  </a:lnTo>
                  <a:close/>
                </a:path>
              </a:pathLst>
            </a:custGeom>
            <a:solidFill>
              <a:srgbClr val="00492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4" name="object 104"/>
          <p:cNvSpPr txBox="1"/>
          <p:nvPr/>
        </p:nvSpPr>
        <p:spPr>
          <a:xfrm>
            <a:off x="4527930" y="5332222"/>
            <a:ext cx="112268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GCSE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Exams</a:t>
            </a:r>
            <a:endParaRPr sz="1000" dirty="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Show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world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what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 dirty="0">
              <a:latin typeface="Calibri"/>
              <a:cs typeface="Calibri"/>
            </a:endParaRPr>
          </a:p>
        </p:txBody>
      </p:sp>
      <p:grpSp>
        <p:nvGrpSpPr>
          <p:cNvPr id="105" name="object 105"/>
          <p:cNvGrpSpPr/>
          <p:nvPr/>
        </p:nvGrpSpPr>
        <p:grpSpPr>
          <a:xfrm>
            <a:off x="5687567" y="4289805"/>
            <a:ext cx="1821814" cy="1403985"/>
            <a:chOff x="5687567" y="4289805"/>
            <a:chExt cx="1821814" cy="1403985"/>
          </a:xfrm>
        </p:grpSpPr>
        <p:pic>
          <p:nvPicPr>
            <p:cNvPr id="106" name="object 10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5687567" y="5196839"/>
              <a:ext cx="382524" cy="496824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6288023" y="4296155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607314" y="0"/>
                  </a:moveTo>
                  <a:lnTo>
                    <a:pt x="559853" y="1868"/>
                  </a:lnTo>
                  <a:lnTo>
                    <a:pt x="513391" y="7380"/>
                  </a:lnTo>
                  <a:lnTo>
                    <a:pt x="468063" y="16399"/>
                  </a:lnTo>
                  <a:lnTo>
                    <a:pt x="424004" y="28786"/>
                  </a:lnTo>
                  <a:lnTo>
                    <a:pt x="381349" y="44404"/>
                  </a:lnTo>
                  <a:lnTo>
                    <a:pt x="340234" y="63114"/>
                  </a:lnTo>
                  <a:lnTo>
                    <a:pt x="300792" y="84779"/>
                  </a:lnTo>
                  <a:lnTo>
                    <a:pt x="263159" y="109260"/>
                  </a:lnTo>
                  <a:lnTo>
                    <a:pt x="227471" y="136420"/>
                  </a:lnTo>
                  <a:lnTo>
                    <a:pt x="193862" y="166120"/>
                  </a:lnTo>
                  <a:lnTo>
                    <a:pt x="162467" y="198222"/>
                  </a:lnTo>
                  <a:lnTo>
                    <a:pt x="133421" y="232589"/>
                  </a:lnTo>
                  <a:lnTo>
                    <a:pt x="106859" y="269083"/>
                  </a:lnTo>
                  <a:lnTo>
                    <a:pt x="82916" y="307565"/>
                  </a:lnTo>
                  <a:lnTo>
                    <a:pt x="61728" y="347898"/>
                  </a:lnTo>
                  <a:lnTo>
                    <a:pt x="43429" y="389943"/>
                  </a:lnTo>
                  <a:lnTo>
                    <a:pt x="28155" y="433563"/>
                  </a:lnTo>
                  <a:lnTo>
                    <a:pt x="16039" y="478620"/>
                  </a:lnTo>
                  <a:lnTo>
                    <a:pt x="7218" y="524975"/>
                  </a:lnTo>
                  <a:lnTo>
                    <a:pt x="1827" y="572491"/>
                  </a:lnTo>
                  <a:lnTo>
                    <a:pt x="0" y="621029"/>
                  </a:lnTo>
                  <a:lnTo>
                    <a:pt x="1827" y="669568"/>
                  </a:lnTo>
                  <a:lnTo>
                    <a:pt x="7218" y="717084"/>
                  </a:lnTo>
                  <a:lnTo>
                    <a:pt x="16039" y="763439"/>
                  </a:lnTo>
                  <a:lnTo>
                    <a:pt x="28155" y="808496"/>
                  </a:lnTo>
                  <a:lnTo>
                    <a:pt x="43429" y="852116"/>
                  </a:lnTo>
                  <a:lnTo>
                    <a:pt x="61728" y="894161"/>
                  </a:lnTo>
                  <a:lnTo>
                    <a:pt x="82916" y="934494"/>
                  </a:lnTo>
                  <a:lnTo>
                    <a:pt x="106859" y="972976"/>
                  </a:lnTo>
                  <a:lnTo>
                    <a:pt x="133421" y="1009470"/>
                  </a:lnTo>
                  <a:lnTo>
                    <a:pt x="162467" y="1043837"/>
                  </a:lnTo>
                  <a:lnTo>
                    <a:pt x="193862" y="1075939"/>
                  </a:lnTo>
                  <a:lnTo>
                    <a:pt x="227471" y="1105639"/>
                  </a:lnTo>
                  <a:lnTo>
                    <a:pt x="263159" y="1132799"/>
                  </a:lnTo>
                  <a:lnTo>
                    <a:pt x="300792" y="1157280"/>
                  </a:lnTo>
                  <a:lnTo>
                    <a:pt x="340234" y="1178945"/>
                  </a:lnTo>
                  <a:lnTo>
                    <a:pt x="381349" y="1197655"/>
                  </a:lnTo>
                  <a:lnTo>
                    <a:pt x="424004" y="1213273"/>
                  </a:lnTo>
                  <a:lnTo>
                    <a:pt x="468063" y="1225660"/>
                  </a:lnTo>
                  <a:lnTo>
                    <a:pt x="513391" y="1234679"/>
                  </a:lnTo>
                  <a:lnTo>
                    <a:pt x="559853" y="1240191"/>
                  </a:lnTo>
                  <a:lnTo>
                    <a:pt x="607314" y="1242060"/>
                  </a:lnTo>
                  <a:lnTo>
                    <a:pt x="654774" y="1240191"/>
                  </a:lnTo>
                  <a:lnTo>
                    <a:pt x="701236" y="1234679"/>
                  </a:lnTo>
                  <a:lnTo>
                    <a:pt x="746564" y="1225660"/>
                  </a:lnTo>
                  <a:lnTo>
                    <a:pt x="790623" y="1213273"/>
                  </a:lnTo>
                  <a:lnTo>
                    <a:pt x="833278" y="1197655"/>
                  </a:lnTo>
                  <a:lnTo>
                    <a:pt x="874393" y="1178945"/>
                  </a:lnTo>
                  <a:lnTo>
                    <a:pt x="913835" y="1157280"/>
                  </a:lnTo>
                  <a:lnTo>
                    <a:pt x="951468" y="1132799"/>
                  </a:lnTo>
                  <a:lnTo>
                    <a:pt x="987156" y="1105639"/>
                  </a:lnTo>
                  <a:lnTo>
                    <a:pt x="1020765" y="1075939"/>
                  </a:lnTo>
                  <a:lnTo>
                    <a:pt x="1052160" y="1043837"/>
                  </a:lnTo>
                  <a:lnTo>
                    <a:pt x="1081206" y="1009470"/>
                  </a:lnTo>
                  <a:lnTo>
                    <a:pt x="1107768" y="972976"/>
                  </a:lnTo>
                  <a:lnTo>
                    <a:pt x="1131711" y="934494"/>
                  </a:lnTo>
                  <a:lnTo>
                    <a:pt x="1152899" y="894161"/>
                  </a:lnTo>
                  <a:lnTo>
                    <a:pt x="1171198" y="852116"/>
                  </a:lnTo>
                  <a:lnTo>
                    <a:pt x="1186472" y="808496"/>
                  </a:lnTo>
                  <a:lnTo>
                    <a:pt x="1198588" y="763439"/>
                  </a:lnTo>
                  <a:lnTo>
                    <a:pt x="1207409" y="717084"/>
                  </a:lnTo>
                  <a:lnTo>
                    <a:pt x="1212800" y="669568"/>
                  </a:lnTo>
                  <a:lnTo>
                    <a:pt x="1214627" y="621029"/>
                  </a:lnTo>
                  <a:lnTo>
                    <a:pt x="1212800" y="572491"/>
                  </a:lnTo>
                  <a:lnTo>
                    <a:pt x="1207409" y="524975"/>
                  </a:lnTo>
                  <a:lnTo>
                    <a:pt x="1198588" y="478620"/>
                  </a:lnTo>
                  <a:lnTo>
                    <a:pt x="1186472" y="433563"/>
                  </a:lnTo>
                  <a:lnTo>
                    <a:pt x="1171198" y="389943"/>
                  </a:lnTo>
                  <a:lnTo>
                    <a:pt x="1152899" y="347898"/>
                  </a:lnTo>
                  <a:lnTo>
                    <a:pt x="1131711" y="307565"/>
                  </a:lnTo>
                  <a:lnTo>
                    <a:pt x="1107768" y="269083"/>
                  </a:lnTo>
                  <a:lnTo>
                    <a:pt x="1081206" y="232589"/>
                  </a:lnTo>
                  <a:lnTo>
                    <a:pt x="1052160" y="198222"/>
                  </a:lnTo>
                  <a:lnTo>
                    <a:pt x="1020765" y="166120"/>
                  </a:lnTo>
                  <a:lnTo>
                    <a:pt x="987156" y="136420"/>
                  </a:lnTo>
                  <a:lnTo>
                    <a:pt x="951468" y="109260"/>
                  </a:lnTo>
                  <a:lnTo>
                    <a:pt x="913835" y="84779"/>
                  </a:lnTo>
                  <a:lnTo>
                    <a:pt x="874393" y="63114"/>
                  </a:lnTo>
                  <a:lnTo>
                    <a:pt x="833278" y="44404"/>
                  </a:lnTo>
                  <a:lnTo>
                    <a:pt x="790623" y="28786"/>
                  </a:lnTo>
                  <a:lnTo>
                    <a:pt x="746564" y="16399"/>
                  </a:lnTo>
                  <a:lnTo>
                    <a:pt x="701236" y="7380"/>
                  </a:lnTo>
                  <a:lnTo>
                    <a:pt x="654774" y="1868"/>
                  </a:lnTo>
                  <a:lnTo>
                    <a:pt x="607314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8" name="object 108"/>
            <p:cNvSpPr/>
            <p:nvPr/>
          </p:nvSpPr>
          <p:spPr>
            <a:xfrm>
              <a:off x="6288023" y="4296155"/>
              <a:ext cx="1214755" cy="1242060"/>
            </a:xfrm>
            <a:custGeom>
              <a:avLst/>
              <a:gdLst/>
              <a:ahLst/>
              <a:cxnLst/>
              <a:rect l="l" t="t" r="r" b="b"/>
              <a:pathLst>
                <a:path w="1214754" h="1242060">
                  <a:moveTo>
                    <a:pt x="0" y="621029"/>
                  </a:moveTo>
                  <a:lnTo>
                    <a:pt x="1827" y="572491"/>
                  </a:lnTo>
                  <a:lnTo>
                    <a:pt x="7218" y="524975"/>
                  </a:lnTo>
                  <a:lnTo>
                    <a:pt x="16039" y="478620"/>
                  </a:lnTo>
                  <a:lnTo>
                    <a:pt x="28155" y="433563"/>
                  </a:lnTo>
                  <a:lnTo>
                    <a:pt x="43429" y="389943"/>
                  </a:lnTo>
                  <a:lnTo>
                    <a:pt x="61728" y="347898"/>
                  </a:lnTo>
                  <a:lnTo>
                    <a:pt x="82916" y="307565"/>
                  </a:lnTo>
                  <a:lnTo>
                    <a:pt x="106859" y="269083"/>
                  </a:lnTo>
                  <a:lnTo>
                    <a:pt x="133421" y="232589"/>
                  </a:lnTo>
                  <a:lnTo>
                    <a:pt x="162467" y="198222"/>
                  </a:lnTo>
                  <a:lnTo>
                    <a:pt x="193862" y="166120"/>
                  </a:lnTo>
                  <a:lnTo>
                    <a:pt x="227471" y="136420"/>
                  </a:lnTo>
                  <a:lnTo>
                    <a:pt x="263159" y="109260"/>
                  </a:lnTo>
                  <a:lnTo>
                    <a:pt x="300792" y="84779"/>
                  </a:lnTo>
                  <a:lnTo>
                    <a:pt x="340234" y="63114"/>
                  </a:lnTo>
                  <a:lnTo>
                    <a:pt x="381349" y="44404"/>
                  </a:lnTo>
                  <a:lnTo>
                    <a:pt x="424004" y="28786"/>
                  </a:lnTo>
                  <a:lnTo>
                    <a:pt x="468063" y="16399"/>
                  </a:lnTo>
                  <a:lnTo>
                    <a:pt x="513391" y="7380"/>
                  </a:lnTo>
                  <a:lnTo>
                    <a:pt x="559853" y="1868"/>
                  </a:lnTo>
                  <a:lnTo>
                    <a:pt x="607314" y="0"/>
                  </a:lnTo>
                  <a:lnTo>
                    <a:pt x="654774" y="1868"/>
                  </a:lnTo>
                  <a:lnTo>
                    <a:pt x="701236" y="7380"/>
                  </a:lnTo>
                  <a:lnTo>
                    <a:pt x="746564" y="16399"/>
                  </a:lnTo>
                  <a:lnTo>
                    <a:pt x="790623" y="28786"/>
                  </a:lnTo>
                  <a:lnTo>
                    <a:pt x="833278" y="44404"/>
                  </a:lnTo>
                  <a:lnTo>
                    <a:pt x="874393" y="63114"/>
                  </a:lnTo>
                  <a:lnTo>
                    <a:pt x="913835" y="84779"/>
                  </a:lnTo>
                  <a:lnTo>
                    <a:pt x="951468" y="109260"/>
                  </a:lnTo>
                  <a:lnTo>
                    <a:pt x="987156" y="136420"/>
                  </a:lnTo>
                  <a:lnTo>
                    <a:pt x="1020765" y="166120"/>
                  </a:lnTo>
                  <a:lnTo>
                    <a:pt x="1052160" y="198222"/>
                  </a:lnTo>
                  <a:lnTo>
                    <a:pt x="1081206" y="232589"/>
                  </a:lnTo>
                  <a:lnTo>
                    <a:pt x="1107768" y="269083"/>
                  </a:lnTo>
                  <a:lnTo>
                    <a:pt x="1131711" y="307565"/>
                  </a:lnTo>
                  <a:lnTo>
                    <a:pt x="1152899" y="347898"/>
                  </a:lnTo>
                  <a:lnTo>
                    <a:pt x="1171198" y="389943"/>
                  </a:lnTo>
                  <a:lnTo>
                    <a:pt x="1186472" y="433563"/>
                  </a:lnTo>
                  <a:lnTo>
                    <a:pt x="1198588" y="478620"/>
                  </a:lnTo>
                  <a:lnTo>
                    <a:pt x="1207409" y="524975"/>
                  </a:lnTo>
                  <a:lnTo>
                    <a:pt x="1212800" y="572491"/>
                  </a:lnTo>
                  <a:lnTo>
                    <a:pt x="1214627" y="621029"/>
                  </a:lnTo>
                  <a:lnTo>
                    <a:pt x="1212800" y="669568"/>
                  </a:lnTo>
                  <a:lnTo>
                    <a:pt x="1207409" y="717084"/>
                  </a:lnTo>
                  <a:lnTo>
                    <a:pt x="1198588" y="763439"/>
                  </a:lnTo>
                  <a:lnTo>
                    <a:pt x="1186472" y="808496"/>
                  </a:lnTo>
                  <a:lnTo>
                    <a:pt x="1171198" y="852116"/>
                  </a:lnTo>
                  <a:lnTo>
                    <a:pt x="1152899" y="894161"/>
                  </a:lnTo>
                  <a:lnTo>
                    <a:pt x="1131711" y="934494"/>
                  </a:lnTo>
                  <a:lnTo>
                    <a:pt x="1107768" y="972976"/>
                  </a:lnTo>
                  <a:lnTo>
                    <a:pt x="1081206" y="1009470"/>
                  </a:lnTo>
                  <a:lnTo>
                    <a:pt x="1052160" y="1043837"/>
                  </a:lnTo>
                  <a:lnTo>
                    <a:pt x="1020765" y="1075939"/>
                  </a:lnTo>
                  <a:lnTo>
                    <a:pt x="987156" y="1105639"/>
                  </a:lnTo>
                  <a:lnTo>
                    <a:pt x="951468" y="1132799"/>
                  </a:lnTo>
                  <a:lnTo>
                    <a:pt x="913835" y="1157280"/>
                  </a:lnTo>
                  <a:lnTo>
                    <a:pt x="874393" y="1178945"/>
                  </a:lnTo>
                  <a:lnTo>
                    <a:pt x="833278" y="1197655"/>
                  </a:lnTo>
                  <a:lnTo>
                    <a:pt x="790623" y="1213273"/>
                  </a:lnTo>
                  <a:lnTo>
                    <a:pt x="746564" y="1225660"/>
                  </a:lnTo>
                  <a:lnTo>
                    <a:pt x="701236" y="1234679"/>
                  </a:lnTo>
                  <a:lnTo>
                    <a:pt x="654774" y="1240191"/>
                  </a:lnTo>
                  <a:lnTo>
                    <a:pt x="607314" y="1242060"/>
                  </a:lnTo>
                  <a:lnTo>
                    <a:pt x="559853" y="1240191"/>
                  </a:lnTo>
                  <a:lnTo>
                    <a:pt x="513391" y="1234679"/>
                  </a:lnTo>
                  <a:lnTo>
                    <a:pt x="468063" y="1225660"/>
                  </a:lnTo>
                  <a:lnTo>
                    <a:pt x="424004" y="1213273"/>
                  </a:lnTo>
                  <a:lnTo>
                    <a:pt x="381349" y="1197655"/>
                  </a:lnTo>
                  <a:lnTo>
                    <a:pt x="340234" y="1178945"/>
                  </a:lnTo>
                  <a:lnTo>
                    <a:pt x="300792" y="1157280"/>
                  </a:lnTo>
                  <a:lnTo>
                    <a:pt x="263159" y="1132799"/>
                  </a:lnTo>
                  <a:lnTo>
                    <a:pt x="227471" y="1105639"/>
                  </a:lnTo>
                  <a:lnTo>
                    <a:pt x="193862" y="1075939"/>
                  </a:lnTo>
                  <a:lnTo>
                    <a:pt x="162467" y="1043837"/>
                  </a:lnTo>
                  <a:lnTo>
                    <a:pt x="133421" y="1009470"/>
                  </a:lnTo>
                  <a:lnTo>
                    <a:pt x="106859" y="972976"/>
                  </a:lnTo>
                  <a:lnTo>
                    <a:pt x="82916" y="934494"/>
                  </a:lnTo>
                  <a:lnTo>
                    <a:pt x="61728" y="894161"/>
                  </a:lnTo>
                  <a:lnTo>
                    <a:pt x="43429" y="852116"/>
                  </a:lnTo>
                  <a:lnTo>
                    <a:pt x="28155" y="808496"/>
                  </a:lnTo>
                  <a:lnTo>
                    <a:pt x="16039" y="763439"/>
                  </a:lnTo>
                  <a:lnTo>
                    <a:pt x="7218" y="717084"/>
                  </a:lnTo>
                  <a:lnTo>
                    <a:pt x="1827" y="669568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9" name="object 109"/>
            <p:cNvSpPr/>
            <p:nvPr/>
          </p:nvSpPr>
          <p:spPr>
            <a:xfrm>
              <a:off x="6467855" y="4497323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4" y="0"/>
                  </a:moveTo>
                  <a:lnTo>
                    <a:pt x="374796" y="2521"/>
                  </a:lnTo>
                  <a:lnTo>
                    <a:pt x="330396" y="9912"/>
                  </a:lnTo>
                  <a:lnTo>
                    <a:pt x="287682" y="21909"/>
                  </a:lnTo>
                  <a:lnTo>
                    <a:pt x="246910" y="38250"/>
                  </a:lnTo>
                  <a:lnTo>
                    <a:pt x="208336" y="58674"/>
                  </a:lnTo>
                  <a:lnTo>
                    <a:pt x="172218" y="82917"/>
                  </a:lnTo>
                  <a:lnTo>
                    <a:pt x="138811" y="110719"/>
                  </a:lnTo>
                  <a:lnTo>
                    <a:pt x="108374" y="141817"/>
                  </a:lnTo>
                  <a:lnTo>
                    <a:pt x="81162" y="175948"/>
                  </a:lnTo>
                  <a:lnTo>
                    <a:pt x="57432" y="212852"/>
                  </a:lnTo>
                  <a:lnTo>
                    <a:pt x="37441" y="252264"/>
                  </a:lnTo>
                  <a:lnTo>
                    <a:pt x="21445" y="293924"/>
                  </a:lnTo>
                  <a:lnTo>
                    <a:pt x="9702" y="337570"/>
                  </a:lnTo>
                  <a:lnTo>
                    <a:pt x="2468" y="382938"/>
                  </a:lnTo>
                  <a:lnTo>
                    <a:pt x="0" y="429768"/>
                  </a:lnTo>
                  <a:lnTo>
                    <a:pt x="2468" y="476597"/>
                  </a:lnTo>
                  <a:lnTo>
                    <a:pt x="9702" y="521965"/>
                  </a:lnTo>
                  <a:lnTo>
                    <a:pt x="21445" y="565611"/>
                  </a:lnTo>
                  <a:lnTo>
                    <a:pt x="37441" y="607271"/>
                  </a:lnTo>
                  <a:lnTo>
                    <a:pt x="57432" y="646684"/>
                  </a:lnTo>
                  <a:lnTo>
                    <a:pt x="81162" y="683587"/>
                  </a:lnTo>
                  <a:lnTo>
                    <a:pt x="108374" y="717718"/>
                  </a:lnTo>
                  <a:lnTo>
                    <a:pt x="138811" y="748816"/>
                  </a:lnTo>
                  <a:lnTo>
                    <a:pt x="172218" y="776618"/>
                  </a:lnTo>
                  <a:lnTo>
                    <a:pt x="208336" y="800861"/>
                  </a:lnTo>
                  <a:lnTo>
                    <a:pt x="246910" y="821285"/>
                  </a:lnTo>
                  <a:lnTo>
                    <a:pt x="287682" y="837626"/>
                  </a:lnTo>
                  <a:lnTo>
                    <a:pt x="330396" y="849623"/>
                  </a:lnTo>
                  <a:lnTo>
                    <a:pt x="374796" y="857014"/>
                  </a:lnTo>
                  <a:lnTo>
                    <a:pt x="420624" y="859535"/>
                  </a:lnTo>
                  <a:lnTo>
                    <a:pt x="466451" y="857014"/>
                  </a:lnTo>
                  <a:lnTo>
                    <a:pt x="510851" y="849623"/>
                  </a:lnTo>
                  <a:lnTo>
                    <a:pt x="553565" y="837626"/>
                  </a:lnTo>
                  <a:lnTo>
                    <a:pt x="594337" y="821285"/>
                  </a:lnTo>
                  <a:lnTo>
                    <a:pt x="632911" y="800861"/>
                  </a:lnTo>
                  <a:lnTo>
                    <a:pt x="669029" y="776618"/>
                  </a:lnTo>
                  <a:lnTo>
                    <a:pt x="702436" y="748816"/>
                  </a:lnTo>
                  <a:lnTo>
                    <a:pt x="732873" y="717718"/>
                  </a:lnTo>
                  <a:lnTo>
                    <a:pt x="760085" y="683587"/>
                  </a:lnTo>
                  <a:lnTo>
                    <a:pt x="783815" y="646683"/>
                  </a:lnTo>
                  <a:lnTo>
                    <a:pt x="803806" y="607271"/>
                  </a:lnTo>
                  <a:lnTo>
                    <a:pt x="819802" y="565611"/>
                  </a:lnTo>
                  <a:lnTo>
                    <a:pt x="831545" y="521965"/>
                  </a:lnTo>
                  <a:lnTo>
                    <a:pt x="838779" y="476597"/>
                  </a:lnTo>
                  <a:lnTo>
                    <a:pt x="841248" y="429768"/>
                  </a:lnTo>
                  <a:lnTo>
                    <a:pt x="838779" y="382938"/>
                  </a:lnTo>
                  <a:lnTo>
                    <a:pt x="831545" y="337570"/>
                  </a:lnTo>
                  <a:lnTo>
                    <a:pt x="819802" y="293924"/>
                  </a:lnTo>
                  <a:lnTo>
                    <a:pt x="803806" y="252264"/>
                  </a:lnTo>
                  <a:lnTo>
                    <a:pt x="783815" y="212851"/>
                  </a:lnTo>
                  <a:lnTo>
                    <a:pt x="760085" y="175948"/>
                  </a:lnTo>
                  <a:lnTo>
                    <a:pt x="732873" y="141817"/>
                  </a:lnTo>
                  <a:lnTo>
                    <a:pt x="702436" y="110719"/>
                  </a:lnTo>
                  <a:lnTo>
                    <a:pt x="669029" y="82917"/>
                  </a:lnTo>
                  <a:lnTo>
                    <a:pt x="632911" y="58674"/>
                  </a:lnTo>
                  <a:lnTo>
                    <a:pt x="594337" y="38250"/>
                  </a:lnTo>
                  <a:lnTo>
                    <a:pt x="553565" y="21909"/>
                  </a:lnTo>
                  <a:lnTo>
                    <a:pt x="510851" y="9912"/>
                  </a:lnTo>
                  <a:lnTo>
                    <a:pt x="466451" y="2521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object 110"/>
          <p:cNvSpPr txBox="1"/>
          <p:nvPr/>
        </p:nvSpPr>
        <p:spPr>
          <a:xfrm>
            <a:off x="6568820" y="4644389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20320" marR="5080" indent="-762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60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12 </a:t>
            </a: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sp>
        <p:nvSpPr>
          <p:cNvPr id="111" name="object 111"/>
          <p:cNvSpPr/>
          <p:nvPr/>
        </p:nvSpPr>
        <p:spPr>
          <a:xfrm>
            <a:off x="8156422" y="4777714"/>
            <a:ext cx="353060" cy="276860"/>
          </a:xfrm>
          <a:custGeom>
            <a:avLst/>
            <a:gdLst/>
            <a:ahLst/>
            <a:cxnLst/>
            <a:rect l="l" t="t" r="r" b="b"/>
            <a:pathLst>
              <a:path w="353059" h="276860">
                <a:moveTo>
                  <a:pt x="168852" y="106192"/>
                </a:moveTo>
                <a:lnTo>
                  <a:pt x="157744" y="133230"/>
                </a:lnTo>
                <a:lnTo>
                  <a:pt x="157632" y="133502"/>
                </a:lnTo>
                <a:lnTo>
                  <a:pt x="136767" y="154364"/>
                </a:lnTo>
                <a:lnTo>
                  <a:pt x="320446" y="276631"/>
                </a:lnTo>
                <a:lnTo>
                  <a:pt x="352450" y="228498"/>
                </a:lnTo>
                <a:lnTo>
                  <a:pt x="168852" y="106192"/>
                </a:lnTo>
                <a:close/>
              </a:path>
              <a:path w="353059" h="276860">
                <a:moveTo>
                  <a:pt x="101600" y="0"/>
                </a:moveTo>
                <a:lnTo>
                  <a:pt x="68304" y="168"/>
                </a:lnTo>
                <a:lnTo>
                  <a:pt x="37508" y="12838"/>
                </a:lnTo>
                <a:lnTo>
                  <a:pt x="13106" y="37236"/>
                </a:lnTo>
                <a:lnTo>
                  <a:pt x="0" y="69139"/>
                </a:lnTo>
                <a:lnTo>
                  <a:pt x="164" y="101600"/>
                </a:lnTo>
                <a:lnTo>
                  <a:pt x="168" y="102435"/>
                </a:lnTo>
                <a:lnTo>
                  <a:pt x="12838" y="133230"/>
                </a:lnTo>
                <a:lnTo>
                  <a:pt x="37236" y="157632"/>
                </a:lnTo>
                <a:lnTo>
                  <a:pt x="69139" y="170739"/>
                </a:lnTo>
                <a:lnTo>
                  <a:pt x="102435" y="170570"/>
                </a:lnTo>
                <a:lnTo>
                  <a:pt x="133230" y="157900"/>
                </a:lnTo>
                <a:lnTo>
                  <a:pt x="136767" y="154364"/>
                </a:lnTo>
                <a:lnTo>
                  <a:pt x="69367" y="109499"/>
                </a:lnTo>
                <a:lnTo>
                  <a:pt x="101371" y="61239"/>
                </a:lnTo>
                <a:lnTo>
                  <a:pt x="167664" y="61239"/>
                </a:lnTo>
                <a:lnTo>
                  <a:pt x="157900" y="37508"/>
                </a:lnTo>
                <a:lnTo>
                  <a:pt x="133502" y="13106"/>
                </a:lnTo>
                <a:lnTo>
                  <a:pt x="101600" y="0"/>
                </a:lnTo>
                <a:close/>
              </a:path>
              <a:path w="353059" h="276860">
                <a:moveTo>
                  <a:pt x="101371" y="61239"/>
                </a:moveTo>
                <a:lnTo>
                  <a:pt x="69367" y="109499"/>
                </a:lnTo>
                <a:lnTo>
                  <a:pt x="136767" y="154364"/>
                </a:lnTo>
                <a:lnTo>
                  <a:pt x="157632" y="133502"/>
                </a:lnTo>
                <a:lnTo>
                  <a:pt x="168852" y="106192"/>
                </a:lnTo>
                <a:lnTo>
                  <a:pt x="101371" y="61239"/>
                </a:lnTo>
                <a:close/>
              </a:path>
              <a:path w="353059" h="276860">
                <a:moveTo>
                  <a:pt x="167664" y="61239"/>
                </a:moveTo>
                <a:lnTo>
                  <a:pt x="101371" y="61239"/>
                </a:lnTo>
                <a:lnTo>
                  <a:pt x="168852" y="106192"/>
                </a:lnTo>
                <a:lnTo>
                  <a:pt x="170739" y="101600"/>
                </a:lnTo>
                <a:lnTo>
                  <a:pt x="170575" y="69139"/>
                </a:lnTo>
                <a:lnTo>
                  <a:pt x="170570" y="68304"/>
                </a:lnTo>
                <a:lnTo>
                  <a:pt x="167664" y="61239"/>
                </a:lnTo>
                <a:close/>
              </a:path>
            </a:pathLst>
          </a:custGeom>
          <a:solidFill>
            <a:srgbClr val="6E2A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112"/>
          <p:cNvSpPr txBox="1"/>
          <p:nvPr/>
        </p:nvSpPr>
        <p:spPr>
          <a:xfrm>
            <a:off x="7881873" y="5176774"/>
            <a:ext cx="112204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Coastlines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do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they</a:t>
            </a:r>
            <a:r>
              <a:rPr sz="1000" spc="-10" dirty="0">
                <a:latin typeface="Calibri"/>
                <a:cs typeface="Calibri"/>
              </a:rPr>
              <a:t> change!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3" name="object 113"/>
          <p:cNvGrpSpPr/>
          <p:nvPr/>
        </p:nvGrpSpPr>
        <p:grpSpPr>
          <a:xfrm>
            <a:off x="8173211" y="3944111"/>
            <a:ext cx="1003300" cy="1412875"/>
            <a:chOff x="8173211" y="3944111"/>
            <a:chExt cx="1003300" cy="1412875"/>
          </a:xfrm>
        </p:grpSpPr>
        <p:pic>
          <p:nvPicPr>
            <p:cNvPr id="114" name="object 11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8805671" y="4910327"/>
              <a:ext cx="370331" cy="446531"/>
            </a:xfrm>
            <a:prstGeom prst="rect">
              <a:avLst/>
            </a:prstGeom>
          </p:spPr>
        </p:pic>
        <p:sp>
          <p:nvSpPr>
            <p:cNvPr id="115" name="object 115"/>
            <p:cNvSpPr/>
            <p:nvPr/>
          </p:nvSpPr>
          <p:spPr>
            <a:xfrm>
              <a:off x="8173211" y="3944111"/>
              <a:ext cx="353695" cy="173990"/>
            </a:xfrm>
            <a:custGeom>
              <a:avLst/>
              <a:gdLst/>
              <a:ahLst/>
              <a:cxnLst/>
              <a:rect l="l" t="t" r="r" b="b"/>
              <a:pathLst>
                <a:path w="353695" h="173989">
                  <a:moveTo>
                    <a:pt x="266446" y="0"/>
                  </a:moveTo>
                  <a:lnTo>
                    <a:pt x="232673" y="6822"/>
                  </a:lnTo>
                  <a:lnTo>
                    <a:pt x="205057" y="25431"/>
                  </a:lnTo>
                  <a:lnTo>
                    <a:pt x="186418" y="53042"/>
                  </a:lnTo>
                  <a:lnTo>
                    <a:pt x="179578" y="86868"/>
                  </a:lnTo>
                  <a:lnTo>
                    <a:pt x="186418" y="120693"/>
                  </a:lnTo>
                  <a:lnTo>
                    <a:pt x="205057" y="148304"/>
                  </a:lnTo>
                  <a:lnTo>
                    <a:pt x="232673" y="166913"/>
                  </a:lnTo>
                  <a:lnTo>
                    <a:pt x="266446" y="173736"/>
                  </a:lnTo>
                  <a:lnTo>
                    <a:pt x="300271" y="166913"/>
                  </a:lnTo>
                  <a:lnTo>
                    <a:pt x="327882" y="148304"/>
                  </a:lnTo>
                  <a:lnTo>
                    <a:pt x="346491" y="120693"/>
                  </a:lnTo>
                  <a:lnTo>
                    <a:pt x="347473" y="115824"/>
                  </a:lnTo>
                  <a:lnTo>
                    <a:pt x="266446" y="115824"/>
                  </a:lnTo>
                  <a:lnTo>
                    <a:pt x="266446" y="57912"/>
                  </a:lnTo>
                  <a:lnTo>
                    <a:pt x="347473" y="57912"/>
                  </a:lnTo>
                  <a:lnTo>
                    <a:pt x="346491" y="53042"/>
                  </a:lnTo>
                  <a:lnTo>
                    <a:pt x="327882" y="25431"/>
                  </a:lnTo>
                  <a:lnTo>
                    <a:pt x="300271" y="6822"/>
                  </a:lnTo>
                  <a:lnTo>
                    <a:pt x="266446" y="0"/>
                  </a:lnTo>
                  <a:close/>
                </a:path>
                <a:path w="353695" h="173989">
                  <a:moveTo>
                    <a:pt x="185433" y="57912"/>
                  </a:moveTo>
                  <a:lnTo>
                    <a:pt x="0" y="57912"/>
                  </a:lnTo>
                  <a:lnTo>
                    <a:pt x="0" y="115824"/>
                  </a:lnTo>
                  <a:lnTo>
                    <a:pt x="185433" y="115824"/>
                  </a:lnTo>
                  <a:lnTo>
                    <a:pt x="179578" y="86868"/>
                  </a:lnTo>
                  <a:lnTo>
                    <a:pt x="185433" y="57912"/>
                  </a:lnTo>
                  <a:close/>
                </a:path>
                <a:path w="353695" h="173989">
                  <a:moveTo>
                    <a:pt x="347473" y="57912"/>
                  </a:moveTo>
                  <a:lnTo>
                    <a:pt x="266446" y="57912"/>
                  </a:lnTo>
                  <a:lnTo>
                    <a:pt x="266446" y="115824"/>
                  </a:lnTo>
                  <a:lnTo>
                    <a:pt x="347473" y="115824"/>
                  </a:lnTo>
                  <a:lnTo>
                    <a:pt x="353314" y="86868"/>
                  </a:lnTo>
                  <a:lnTo>
                    <a:pt x="347473" y="57912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6" name="object 116"/>
          <p:cNvSpPr txBox="1"/>
          <p:nvPr/>
        </p:nvSpPr>
        <p:spPr>
          <a:xfrm>
            <a:off x="7021448" y="3768598"/>
            <a:ext cx="101854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Fieldwork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Can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protect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our</a:t>
            </a:r>
            <a:r>
              <a:rPr sz="1000" spc="-10" dirty="0">
                <a:latin typeface="Calibri"/>
                <a:cs typeface="Calibri"/>
              </a:rPr>
              <a:t> island?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17" name="object 117"/>
          <p:cNvGrpSpPr/>
          <p:nvPr/>
        </p:nvGrpSpPr>
        <p:grpSpPr>
          <a:xfrm>
            <a:off x="6711695" y="2740532"/>
            <a:ext cx="2024380" cy="1466215"/>
            <a:chOff x="6711695" y="2740532"/>
            <a:chExt cx="2024380" cy="1466215"/>
          </a:xfrm>
        </p:grpSpPr>
        <p:pic>
          <p:nvPicPr>
            <p:cNvPr id="118" name="object 118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6711695" y="3846575"/>
              <a:ext cx="359664" cy="359664"/>
            </a:xfrm>
            <a:prstGeom prst="rect">
              <a:avLst/>
            </a:prstGeom>
          </p:spPr>
        </p:pic>
        <p:sp>
          <p:nvSpPr>
            <p:cNvPr id="119" name="object 119"/>
            <p:cNvSpPr/>
            <p:nvPr/>
          </p:nvSpPr>
          <p:spPr>
            <a:xfrm>
              <a:off x="8489535" y="2740532"/>
              <a:ext cx="247015" cy="327025"/>
            </a:xfrm>
            <a:custGeom>
              <a:avLst/>
              <a:gdLst/>
              <a:ahLst/>
              <a:cxnLst/>
              <a:rect l="l" t="t" r="r" b="b"/>
              <a:pathLst>
                <a:path w="247015" h="327025">
                  <a:moveTo>
                    <a:pt x="98208" y="154525"/>
                  </a:moveTo>
                  <a:lnTo>
                    <a:pt x="64962" y="156257"/>
                  </a:lnTo>
                  <a:lnTo>
                    <a:pt x="34811" y="170348"/>
                  </a:lnTo>
                  <a:lnTo>
                    <a:pt x="11590" y="195834"/>
                  </a:lnTo>
                  <a:lnTo>
                    <a:pt x="0" y="228344"/>
                  </a:lnTo>
                  <a:lnTo>
                    <a:pt x="1732" y="261604"/>
                  </a:lnTo>
                  <a:lnTo>
                    <a:pt x="15823" y="291792"/>
                  </a:lnTo>
                  <a:lnTo>
                    <a:pt x="41308" y="315087"/>
                  </a:lnTo>
                  <a:lnTo>
                    <a:pt x="73816" y="326604"/>
                  </a:lnTo>
                  <a:lnTo>
                    <a:pt x="107062" y="324834"/>
                  </a:lnTo>
                  <a:lnTo>
                    <a:pt x="137213" y="310729"/>
                  </a:lnTo>
                  <a:lnTo>
                    <a:pt x="160434" y="285242"/>
                  </a:lnTo>
                  <a:lnTo>
                    <a:pt x="171048" y="255524"/>
                  </a:lnTo>
                  <a:lnTo>
                    <a:pt x="110777" y="255524"/>
                  </a:lnTo>
                  <a:lnTo>
                    <a:pt x="61247" y="225678"/>
                  </a:lnTo>
                  <a:lnTo>
                    <a:pt x="102931" y="156257"/>
                  </a:lnTo>
                  <a:lnTo>
                    <a:pt x="103067" y="156257"/>
                  </a:lnTo>
                  <a:lnTo>
                    <a:pt x="98208" y="154525"/>
                  </a:lnTo>
                  <a:close/>
                </a:path>
                <a:path w="247015" h="327025">
                  <a:moveTo>
                    <a:pt x="196756" y="0"/>
                  </a:moveTo>
                  <a:lnTo>
                    <a:pt x="61247" y="225678"/>
                  </a:lnTo>
                  <a:lnTo>
                    <a:pt x="110777" y="255524"/>
                  </a:lnTo>
                  <a:lnTo>
                    <a:pt x="152533" y="186009"/>
                  </a:lnTo>
                  <a:lnTo>
                    <a:pt x="130716" y="166116"/>
                  </a:lnTo>
                  <a:lnTo>
                    <a:pt x="103067" y="156257"/>
                  </a:lnTo>
                  <a:lnTo>
                    <a:pt x="170404" y="156257"/>
                  </a:lnTo>
                  <a:lnTo>
                    <a:pt x="246413" y="29718"/>
                  </a:lnTo>
                  <a:lnTo>
                    <a:pt x="196756" y="0"/>
                  </a:lnTo>
                  <a:close/>
                </a:path>
                <a:path w="247015" h="327025">
                  <a:moveTo>
                    <a:pt x="152533" y="186009"/>
                  </a:moveTo>
                  <a:lnTo>
                    <a:pt x="110777" y="255524"/>
                  </a:lnTo>
                  <a:lnTo>
                    <a:pt x="171048" y="255524"/>
                  </a:lnTo>
                  <a:lnTo>
                    <a:pt x="172025" y="252787"/>
                  </a:lnTo>
                  <a:lnTo>
                    <a:pt x="170293" y="219535"/>
                  </a:lnTo>
                  <a:lnTo>
                    <a:pt x="156202" y="189355"/>
                  </a:lnTo>
                  <a:lnTo>
                    <a:pt x="152533" y="186009"/>
                  </a:lnTo>
                  <a:close/>
                </a:path>
                <a:path w="247015" h="327025">
                  <a:moveTo>
                    <a:pt x="170404" y="156257"/>
                  </a:moveTo>
                  <a:lnTo>
                    <a:pt x="103067" y="156257"/>
                  </a:lnTo>
                  <a:lnTo>
                    <a:pt x="130716" y="166116"/>
                  </a:lnTo>
                  <a:lnTo>
                    <a:pt x="152533" y="186009"/>
                  </a:lnTo>
                  <a:lnTo>
                    <a:pt x="170404" y="156257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0" name="object 120"/>
          <p:cNvSpPr txBox="1"/>
          <p:nvPr/>
        </p:nvSpPr>
        <p:spPr>
          <a:xfrm>
            <a:off x="8710930" y="2334260"/>
            <a:ext cx="773430" cy="6350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-1905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Earth</a:t>
            </a:r>
            <a:r>
              <a:rPr sz="1000" b="1" spc="-3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Cycles </a:t>
            </a:r>
            <a:r>
              <a:rPr sz="1000" dirty="0">
                <a:latin typeface="Calibri"/>
                <a:cs typeface="Calibri"/>
              </a:rPr>
              <a:t>Where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are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the</a:t>
            </a:r>
            <a:r>
              <a:rPr sz="1000" dirty="0">
                <a:latin typeface="Calibri"/>
                <a:cs typeface="Calibri"/>
              </a:rPr>
              <a:t> water</a:t>
            </a:r>
            <a:r>
              <a:rPr sz="1000" spc="-25" dirty="0">
                <a:latin typeface="Calibri"/>
                <a:cs typeface="Calibri"/>
              </a:rPr>
              <a:t> and</a:t>
            </a:r>
            <a:r>
              <a:rPr sz="1000" spc="-10" dirty="0">
                <a:latin typeface="Calibri"/>
                <a:cs typeface="Calibri"/>
              </a:rPr>
              <a:t> carbon?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1" name="object 121"/>
          <p:cNvGrpSpPr/>
          <p:nvPr/>
        </p:nvGrpSpPr>
        <p:grpSpPr>
          <a:xfrm>
            <a:off x="7798307" y="2319527"/>
            <a:ext cx="1600200" cy="1097280"/>
            <a:chOff x="7798307" y="2319527"/>
            <a:chExt cx="1600200" cy="1097280"/>
          </a:xfrm>
        </p:grpSpPr>
        <p:pic>
          <p:nvPicPr>
            <p:cNvPr id="122" name="object 122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8769095" y="2964179"/>
              <a:ext cx="629411" cy="452627"/>
            </a:xfrm>
            <a:prstGeom prst="rect">
              <a:avLst/>
            </a:prstGeom>
          </p:spPr>
        </p:pic>
        <p:sp>
          <p:nvSpPr>
            <p:cNvPr id="123" name="object 123"/>
            <p:cNvSpPr/>
            <p:nvPr/>
          </p:nvSpPr>
          <p:spPr>
            <a:xfrm>
              <a:off x="7798307" y="2319527"/>
              <a:ext cx="173990" cy="353695"/>
            </a:xfrm>
            <a:custGeom>
              <a:avLst/>
              <a:gdLst/>
              <a:ahLst/>
              <a:cxnLst/>
              <a:rect l="l" t="t" r="r" b="b"/>
              <a:pathLst>
                <a:path w="173990" h="353694">
                  <a:moveTo>
                    <a:pt x="57912" y="185433"/>
                  </a:moveTo>
                  <a:lnTo>
                    <a:pt x="53042" y="186418"/>
                  </a:lnTo>
                  <a:lnTo>
                    <a:pt x="25431" y="205057"/>
                  </a:lnTo>
                  <a:lnTo>
                    <a:pt x="6822" y="232673"/>
                  </a:lnTo>
                  <a:lnTo>
                    <a:pt x="0" y="266446"/>
                  </a:lnTo>
                  <a:lnTo>
                    <a:pt x="6822" y="300271"/>
                  </a:lnTo>
                  <a:lnTo>
                    <a:pt x="25431" y="327882"/>
                  </a:lnTo>
                  <a:lnTo>
                    <a:pt x="53042" y="346491"/>
                  </a:lnTo>
                  <a:lnTo>
                    <a:pt x="86868" y="353314"/>
                  </a:lnTo>
                  <a:lnTo>
                    <a:pt x="120693" y="346491"/>
                  </a:lnTo>
                  <a:lnTo>
                    <a:pt x="148304" y="327882"/>
                  </a:lnTo>
                  <a:lnTo>
                    <a:pt x="166913" y="300271"/>
                  </a:lnTo>
                  <a:lnTo>
                    <a:pt x="173736" y="266446"/>
                  </a:lnTo>
                  <a:lnTo>
                    <a:pt x="57912" y="266446"/>
                  </a:lnTo>
                  <a:lnTo>
                    <a:pt x="57912" y="185433"/>
                  </a:lnTo>
                  <a:close/>
                </a:path>
                <a:path w="173990" h="353694">
                  <a:moveTo>
                    <a:pt x="86868" y="179577"/>
                  </a:moveTo>
                  <a:lnTo>
                    <a:pt x="57912" y="185433"/>
                  </a:lnTo>
                  <a:lnTo>
                    <a:pt x="57912" y="266446"/>
                  </a:lnTo>
                  <a:lnTo>
                    <a:pt x="115824" y="266446"/>
                  </a:lnTo>
                  <a:lnTo>
                    <a:pt x="115824" y="185433"/>
                  </a:lnTo>
                  <a:lnTo>
                    <a:pt x="86868" y="179577"/>
                  </a:lnTo>
                  <a:close/>
                </a:path>
                <a:path w="173990" h="353694">
                  <a:moveTo>
                    <a:pt x="115824" y="185433"/>
                  </a:moveTo>
                  <a:lnTo>
                    <a:pt x="115824" y="266446"/>
                  </a:lnTo>
                  <a:lnTo>
                    <a:pt x="173736" y="266446"/>
                  </a:lnTo>
                  <a:lnTo>
                    <a:pt x="166913" y="232673"/>
                  </a:lnTo>
                  <a:lnTo>
                    <a:pt x="148304" y="205057"/>
                  </a:lnTo>
                  <a:lnTo>
                    <a:pt x="120693" y="186418"/>
                  </a:lnTo>
                  <a:lnTo>
                    <a:pt x="115824" y="185433"/>
                  </a:lnTo>
                  <a:close/>
                </a:path>
                <a:path w="173990" h="353694">
                  <a:moveTo>
                    <a:pt x="115824" y="0"/>
                  </a:moveTo>
                  <a:lnTo>
                    <a:pt x="57912" y="0"/>
                  </a:lnTo>
                  <a:lnTo>
                    <a:pt x="57912" y="185433"/>
                  </a:lnTo>
                  <a:lnTo>
                    <a:pt x="86868" y="179577"/>
                  </a:lnTo>
                  <a:lnTo>
                    <a:pt x="115824" y="179577"/>
                  </a:lnTo>
                  <a:lnTo>
                    <a:pt x="115824" y="0"/>
                  </a:lnTo>
                  <a:close/>
                </a:path>
                <a:path w="173990" h="353694">
                  <a:moveTo>
                    <a:pt x="115824" y="179577"/>
                  </a:moveTo>
                  <a:lnTo>
                    <a:pt x="86868" y="179577"/>
                  </a:lnTo>
                  <a:lnTo>
                    <a:pt x="115824" y="185433"/>
                  </a:lnTo>
                  <a:lnTo>
                    <a:pt x="115824" y="179577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4" name="object 124"/>
          <p:cNvSpPr txBox="1"/>
          <p:nvPr/>
        </p:nvSpPr>
        <p:spPr>
          <a:xfrm>
            <a:off x="7267193" y="1807590"/>
            <a:ext cx="117602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Places</a:t>
            </a:r>
            <a:endParaRPr sz="1000">
              <a:latin typeface="Calibri"/>
              <a:cs typeface="Calibri"/>
            </a:endParaRPr>
          </a:p>
          <a:p>
            <a:pPr marL="12065" marR="5080" indent="-1905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do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people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create </a:t>
            </a:r>
            <a:r>
              <a:rPr sz="1000" dirty="0">
                <a:latin typeface="Calibri"/>
                <a:cs typeface="Calibri"/>
              </a:rPr>
              <a:t>their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own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landscapes?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25" name="object 125"/>
          <p:cNvGrpSpPr/>
          <p:nvPr/>
        </p:nvGrpSpPr>
        <p:grpSpPr>
          <a:xfrm>
            <a:off x="6096000" y="1921764"/>
            <a:ext cx="2809240" cy="1196340"/>
            <a:chOff x="6096000" y="1921764"/>
            <a:chExt cx="2809240" cy="1196340"/>
          </a:xfrm>
        </p:grpSpPr>
        <p:pic>
          <p:nvPicPr>
            <p:cNvPr id="126" name="object 126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8502395" y="1921764"/>
              <a:ext cx="402335" cy="399288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6096000" y="2263139"/>
              <a:ext cx="1024255" cy="854710"/>
            </a:xfrm>
            <a:custGeom>
              <a:avLst/>
              <a:gdLst/>
              <a:ahLst/>
              <a:cxnLst/>
              <a:rect l="l" t="t" r="r" b="b"/>
              <a:pathLst>
                <a:path w="1024254" h="854710">
                  <a:moveTo>
                    <a:pt x="173736" y="266446"/>
                  </a:moveTo>
                  <a:lnTo>
                    <a:pt x="166903" y="232676"/>
                  </a:lnTo>
                  <a:lnTo>
                    <a:pt x="148297" y="205066"/>
                  </a:lnTo>
                  <a:lnTo>
                    <a:pt x="120688" y="186423"/>
                  </a:lnTo>
                  <a:lnTo>
                    <a:pt x="115824" y="185445"/>
                  </a:lnTo>
                  <a:lnTo>
                    <a:pt x="115824" y="179578"/>
                  </a:lnTo>
                  <a:lnTo>
                    <a:pt x="115824" y="0"/>
                  </a:lnTo>
                  <a:lnTo>
                    <a:pt x="57912" y="0"/>
                  </a:lnTo>
                  <a:lnTo>
                    <a:pt x="57912" y="185445"/>
                  </a:lnTo>
                  <a:lnTo>
                    <a:pt x="53035" y="186423"/>
                  </a:lnTo>
                  <a:lnTo>
                    <a:pt x="25425" y="205066"/>
                  </a:lnTo>
                  <a:lnTo>
                    <a:pt x="6819" y="232676"/>
                  </a:lnTo>
                  <a:lnTo>
                    <a:pt x="0" y="266446"/>
                  </a:lnTo>
                  <a:lnTo>
                    <a:pt x="6819" y="300278"/>
                  </a:lnTo>
                  <a:lnTo>
                    <a:pt x="25425" y="327888"/>
                  </a:lnTo>
                  <a:lnTo>
                    <a:pt x="53035" y="346494"/>
                  </a:lnTo>
                  <a:lnTo>
                    <a:pt x="86868" y="353314"/>
                  </a:lnTo>
                  <a:lnTo>
                    <a:pt x="120688" y="346494"/>
                  </a:lnTo>
                  <a:lnTo>
                    <a:pt x="148297" y="327888"/>
                  </a:lnTo>
                  <a:lnTo>
                    <a:pt x="166903" y="300278"/>
                  </a:lnTo>
                  <a:lnTo>
                    <a:pt x="173736" y="266446"/>
                  </a:lnTo>
                  <a:close/>
                </a:path>
                <a:path w="1024254" h="854710">
                  <a:moveTo>
                    <a:pt x="1024128" y="658749"/>
                  </a:moveTo>
                  <a:lnTo>
                    <a:pt x="1016241" y="625144"/>
                  </a:lnTo>
                  <a:lnTo>
                    <a:pt x="996784" y="598131"/>
                  </a:lnTo>
                  <a:lnTo>
                    <a:pt x="968616" y="580364"/>
                  </a:lnTo>
                  <a:lnTo>
                    <a:pt x="934593" y="574548"/>
                  </a:lnTo>
                  <a:lnTo>
                    <a:pt x="900976" y="582434"/>
                  </a:lnTo>
                  <a:lnTo>
                    <a:pt x="873963" y="601891"/>
                  </a:lnTo>
                  <a:lnTo>
                    <a:pt x="856195" y="630059"/>
                  </a:lnTo>
                  <a:lnTo>
                    <a:pt x="850392" y="664083"/>
                  </a:lnTo>
                  <a:lnTo>
                    <a:pt x="858266" y="697699"/>
                  </a:lnTo>
                  <a:lnTo>
                    <a:pt x="877722" y="724712"/>
                  </a:lnTo>
                  <a:lnTo>
                    <a:pt x="905891" y="742480"/>
                  </a:lnTo>
                  <a:lnTo>
                    <a:pt x="910805" y="743318"/>
                  </a:lnTo>
                  <a:lnTo>
                    <a:pt x="908354" y="664083"/>
                  </a:lnTo>
                  <a:lnTo>
                    <a:pt x="910717" y="740410"/>
                  </a:lnTo>
                  <a:lnTo>
                    <a:pt x="910805" y="743318"/>
                  </a:lnTo>
                  <a:lnTo>
                    <a:pt x="914209" y="852932"/>
                  </a:lnTo>
                  <a:lnTo>
                    <a:pt x="914273" y="854710"/>
                  </a:lnTo>
                  <a:lnTo>
                    <a:pt x="972185" y="852932"/>
                  </a:lnTo>
                  <a:lnTo>
                    <a:pt x="968933" y="748284"/>
                  </a:lnTo>
                  <a:lnTo>
                    <a:pt x="968781" y="743318"/>
                  </a:lnTo>
                  <a:lnTo>
                    <a:pt x="968717" y="741540"/>
                  </a:lnTo>
                  <a:lnTo>
                    <a:pt x="966317" y="664083"/>
                  </a:lnTo>
                  <a:lnTo>
                    <a:pt x="968692" y="740410"/>
                  </a:lnTo>
                  <a:lnTo>
                    <a:pt x="968717" y="741540"/>
                  </a:lnTo>
                  <a:lnTo>
                    <a:pt x="973531" y="740410"/>
                  </a:lnTo>
                  <a:lnTo>
                    <a:pt x="1000544" y="720953"/>
                  </a:lnTo>
                  <a:lnTo>
                    <a:pt x="1018311" y="692785"/>
                  </a:lnTo>
                  <a:lnTo>
                    <a:pt x="1023823" y="660527"/>
                  </a:lnTo>
                  <a:lnTo>
                    <a:pt x="1024128" y="658749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8" name="object 128"/>
          <p:cNvSpPr txBox="1"/>
          <p:nvPr/>
        </p:nvSpPr>
        <p:spPr>
          <a:xfrm>
            <a:off x="6662166" y="3142614"/>
            <a:ext cx="75438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Fieldwork </a:t>
            </a:r>
            <a:r>
              <a:rPr sz="1000" dirty="0">
                <a:latin typeface="Calibri"/>
                <a:cs typeface="Calibri"/>
              </a:rPr>
              <a:t>How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do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you</a:t>
            </a:r>
            <a:r>
              <a:rPr sz="1000" dirty="0">
                <a:latin typeface="Calibri"/>
                <a:cs typeface="Calibri"/>
              </a:rPr>
              <a:t> market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city?</a:t>
            </a:r>
            <a:endParaRPr sz="1000">
              <a:latin typeface="Calibri"/>
              <a:cs typeface="Calibri"/>
            </a:endParaRPr>
          </a:p>
        </p:txBody>
      </p:sp>
      <p:pic>
        <p:nvPicPr>
          <p:cNvPr id="129" name="object 1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7405116" y="3188207"/>
            <a:ext cx="359664" cy="359664"/>
          </a:xfrm>
          <a:prstGeom prst="rect">
            <a:avLst/>
          </a:prstGeom>
        </p:spPr>
      </p:pic>
      <p:sp>
        <p:nvSpPr>
          <p:cNvPr id="130" name="object 130"/>
          <p:cNvSpPr txBox="1"/>
          <p:nvPr/>
        </p:nvSpPr>
        <p:spPr>
          <a:xfrm>
            <a:off x="5752846" y="1771650"/>
            <a:ext cx="845819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Climate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Change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we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make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a</a:t>
            </a:r>
            <a:r>
              <a:rPr sz="1000" spc="-10" dirty="0">
                <a:latin typeface="Calibri"/>
                <a:cs typeface="Calibri"/>
              </a:rPr>
              <a:t> difference?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1" name="object 131"/>
          <p:cNvGrpSpPr/>
          <p:nvPr/>
        </p:nvGrpSpPr>
        <p:grpSpPr>
          <a:xfrm>
            <a:off x="3902964" y="1844039"/>
            <a:ext cx="3106420" cy="1337945"/>
            <a:chOff x="3902964" y="1844039"/>
            <a:chExt cx="3106420" cy="1337945"/>
          </a:xfrm>
        </p:grpSpPr>
        <p:pic>
          <p:nvPicPr>
            <p:cNvPr id="132" name="object 132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6603492" y="1844039"/>
              <a:ext cx="405383" cy="402335"/>
            </a:xfrm>
            <a:prstGeom prst="rect">
              <a:avLst/>
            </a:prstGeom>
          </p:spPr>
        </p:pic>
        <p:sp>
          <p:nvSpPr>
            <p:cNvPr id="133" name="object 133"/>
            <p:cNvSpPr/>
            <p:nvPr/>
          </p:nvSpPr>
          <p:spPr>
            <a:xfrm>
              <a:off x="3902964" y="2828543"/>
              <a:ext cx="173990" cy="353695"/>
            </a:xfrm>
            <a:custGeom>
              <a:avLst/>
              <a:gdLst/>
              <a:ahLst/>
              <a:cxnLst/>
              <a:rect l="l" t="t" r="r" b="b"/>
              <a:pathLst>
                <a:path w="173989" h="353694">
                  <a:moveTo>
                    <a:pt x="57912" y="167895"/>
                  </a:moveTo>
                  <a:lnTo>
                    <a:pt x="57912" y="353313"/>
                  </a:lnTo>
                  <a:lnTo>
                    <a:pt x="115824" y="353313"/>
                  </a:lnTo>
                  <a:lnTo>
                    <a:pt x="115824" y="173735"/>
                  </a:lnTo>
                  <a:lnTo>
                    <a:pt x="86868" y="173735"/>
                  </a:lnTo>
                  <a:lnTo>
                    <a:pt x="57912" y="167895"/>
                  </a:lnTo>
                  <a:close/>
                </a:path>
                <a:path w="173989" h="353694">
                  <a:moveTo>
                    <a:pt x="115824" y="86867"/>
                  </a:moveTo>
                  <a:lnTo>
                    <a:pt x="57912" y="86867"/>
                  </a:lnTo>
                  <a:lnTo>
                    <a:pt x="57912" y="167895"/>
                  </a:lnTo>
                  <a:lnTo>
                    <a:pt x="86868" y="173735"/>
                  </a:lnTo>
                  <a:lnTo>
                    <a:pt x="115824" y="167895"/>
                  </a:lnTo>
                  <a:lnTo>
                    <a:pt x="115824" y="86867"/>
                  </a:lnTo>
                  <a:close/>
                </a:path>
                <a:path w="173989" h="353694">
                  <a:moveTo>
                    <a:pt x="115824" y="167895"/>
                  </a:moveTo>
                  <a:lnTo>
                    <a:pt x="86868" y="173735"/>
                  </a:lnTo>
                  <a:lnTo>
                    <a:pt x="115824" y="173735"/>
                  </a:lnTo>
                  <a:lnTo>
                    <a:pt x="115824" y="167895"/>
                  </a:lnTo>
                  <a:close/>
                </a:path>
                <a:path w="173989" h="353694">
                  <a:moveTo>
                    <a:pt x="86868" y="0"/>
                  </a:moveTo>
                  <a:lnTo>
                    <a:pt x="53042" y="6822"/>
                  </a:lnTo>
                  <a:lnTo>
                    <a:pt x="25431" y="25431"/>
                  </a:lnTo>
                  <a:lnTo>
                    <a:pt x="6822" y="53042"/>
                  </a:lnTo>
                  <a:lnTo>
                    <a:pt x="0" y="86867"/>
                  </a:lnTo>
                  <a:lnTo>
                    <a:pt x="6822" y="120693"/>
                  </a:lnTo>
                  <a:lnTo>
                    <a:pt x="25431" y="148304"/>
                  </a:lnTo>
                  <a:lnTo>
                    <a:pt x="53042" y="166913"/>
                  </a:lnTo>
                  <a:lnTo>
                    <a:pt x="57912" y="167895"/>
                  </a:lnTo>
                  <a:lnTo>
                    <a:pt x="57912" y="86867"/>
                  </a:lnTo>
                  <a:lnTo>
                    <a:pt x="173736" y="86867"/>
                  </a:lnTo>
                  <a:lnTo>
                    <a:pt x="166913" y="53042"/>
                  </a:lnTo>
                  <a:lnTo>
                    <a:pt x="148304" y="25431"/>
                  </a:lnTo>
                  <a:lnTo>
                    <a:pt x="120693" y="6822"/>
                  </a:lnTo>
                  <a:lnTo>
                    <a:pt x="86868" y="0"/>
                  </a:lnTo>
                  <a:close/>
                </a:path>
                <a:path w="173989" h="353694">
                  <a:moveTo>
                    <a:pt x="173736" y="86867"/>
                  </a:moveTo>
                  <a:lnTo>
                    <a:pt x="115824" y="86867"/>
                  </a:lnTo>
                  <a:lnTo>
                    <a:pt x="115824" y="167895"/>
                  </a:lnTo>
                  <a:lnTo>
                    <a:pt x="120693" y="166913"/>
                  </a:lnTo>
                  <a:lnTo>
                    <a:pt x="148304" y="148304"/>
                  </a:lnTo>
                  <a:lnTo>
                    <a:pt x="166913" y="120693"/>
                  </a:lnTo>
                  <a:lnTo>
                    <a:pt x="173736" y="86867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4" name="object 134"/>
          <p:cNvSpPr txBox="1"/>
          <p:nvPr/>
        </p:nvSpPr>
        <p:spPr>
          <a:xfrm>
            <a:off x="3581527" y="3199891"/>
            <a:ext cx="820419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4610" algn="just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Investigation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will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you</a:t>
            </a:r>
            <a:r>
              <a:rPr sz="1000" dirty="0">
                <a:latin typeface="Calibri"/>
                <a:cs typeface="Calibri"/>
              </a:rPr>
              <a:t> find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out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about?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5" name="object 135"/>
          <p:cNvGrpSpPr/>
          <p:nvPr/>
        </p:nvGrpSpPr>
        <p:grpSpPr>
          <a:xfrm>
            <a:off x="3496055" y="2272283"/>
            <a:ext cx="1314814" cy="1369186"/>
            <a:chOff x="3496055" y="2272283"/>
            <a:chExt cx="1314814" cy="1369186"/>
          </a:xfrm>
        </p:grpSpPr>
        <p:pic>
          <p:nvPicPr>
            <p:cNvPr id="136" name="object 136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423773" y="3254373"/>
              <a:ext cx="387096" cy="387096"/>
            </a:xfrm>
            <a:prstGeom prst="rect">
              <a:avLst/>
            </a:prstGeom>
          </p:spPr>
        </p:pic>
        <p:sp>
          <p:nvSpPr>
            <p:cNvPr id="137" name="object 137"/>
            <p:cNvSpPr/>
            <p:nvPr/>
          </p:nvSpPr>
          <p:spPr>
            <a:xfrm>
              <a:off x="3496055" y="2272283"/>
              <a:ext cx="173990" cy="353695"/>
            </a:xfrm>
            <a:custGeom>
              <a:avLst/>
              <a:gdLst/>
              <a:ahLst/>
              <a:cxnLst/>
              <a:rect l="l" t="t" r="r" b="b"/>
              <a:pathLst>
                <a:path w="173989" h="353694">
                  <a:moveTo>
                    <a:pt x="57912" y="185433"/>
                  </a:moveTo>
                  <a:lnTo>
                    <a:pt x="53042" y="186418"/>
                  </a:lnTo>
                  <a:lnTo>
                    <a:pt x="25431" y="205057"/>
                  </a:lnTo>
                  <a:lnTo>
                    <a:pt x="6822" y="232673"/>
                  </a:lnTo>
                  <a:lnTo>
                    <a:pt x="0" y="266446"/>
                  </a:lnTo>
                  <a:lnTo>
                    <a:pt x="6822" y="300271"/>
                  </a:lnTo>
                  <a:lnTo>
                    <a:pt x="25431" y="327882"/>
                  </a:lnTo>
                  <a:lnTo>
                    <a:pt x="53042" y="346491"/>
                  </a:lnTo>
                  <a:lnTo>
                    <a:pt x="86868" y="353314"/>
                  </a:lnTo>
                  <a:lnTo>
                    <a:pt x="120693" y="346491"/>
                  </a:lnTo>
                  <a:lnTo>
                    <a:pt x="148304" y="327882"/>
                  </a:lnTo>
                  <a:lnTo>
                    <a:pt x="166913" y="300271"/>
                  </a:lnTo>
                  <a:lnTo>
                    <a:pt x="173736" y="266446"/>
                  </a:lnTo>
                  <a:lnTo>
                    <a:pt x="57912" y="266446"/>
                  </a:lnTo>
                  <a:lnTo>
                    <a:pt x="57912" y="185433"/>
                  </a:lnTo>
                  <a:close/>
                </a:path>
                <a:path w="173989" h="353694">
                  <a:moveTo>
                    <a:pt x="86868" y="179577"/>
                  </a:moveTo>
                  <a:lnTo>
                    <a:pt x="57912" y="185433"/>
                  </a:lnTo>
                  <a:lnTo>
                    <a:pt x="57912" y="266446"/>
                  </a:lnTo>
                  <a:lnTo>
                    <a:pt x="115824" y="266446"/>
                  </a:lnTo>
                  <a:lnTo>
                    <a:pt x="115824" y="185433"/>
                  </a:lnTo>
                  <a:lnTo>
                    <a:pt x="86868" y="179577"/>
                  </a:lnTo>
                  <a:close/>
                </a:path>
                <a:path w="173989" h="353694">
                  <a:moveTo>
                    <a:pt x="115824" y="185433"/>
                  </a:moveTo>
                  <a:lnTo>
                    <a:pt x="115824" y="266446"/>
                  </a:lnTo>
                  <a:lnTo>
                    <a:pt x="173736" y="266446"/>
                  </a:lnTo>
                  <a:lnTo>
                    <a:pt x="166913" y="232673"/>
                  </a:lnTo>
                  <a:lnTo>
                    <a:pt x="148304" y="205057"/>
                  </a:lnTo>
                  <a:lnTo>
                    <a:pt x="120693" y="186418"/>
                  </a:lnTo>
                  <a:lnTo>
                    <a:pt x="115824" y="185433"/>
                  </a:lnTo>
                  <a:close/>
                </a:path>
                <a:path w="173989" h="353694">
                  <a:moveTo>
                    <a:pt x="115824" y="0"/>
                  </a:moveTo>
                  <a:lnTo>
                    <a:pt x="57912" y="0"/>
                  </a:lnTo>
                  <a:lnTo>
                    <a:pt x="57912" y="185433"/>
                  </a:lnTo>
                  <a:lnTo>
                    <a:pt x="86868" y="179577"/>
                  </a:lnTo>
                  <a:lnTo>
                    <a:pt x="115824" y="179577"/>
                  </a:lnTo>
                  <a:lnTo>
                    <a:pt x="115824" y="0"/>
                  </a:lnTo>
                  <a:close/>
                </a:path>
                <a:path w="173989" h="353694">
                  <a:moveTo>
                    <a:pt x="115824" y="179577"/>
                  </a:moveTo>
                  <a:lnTo>
                    <a:pt x="86868" y="179577"/>
                  </a:lnTo>
                  <a:lnTo>
                    <a:pt x="115824" y="185433"/>
                  </a:lnTo>
                  <a:lnTo>
                    <a:pt x="115824" y="179577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8" name="object 138"/>
          <p:cNvSpPr txBox="1"/>
          <p:nvPr/>
        </p:nvSpPr>
        <p:spPr>
          <a:xfrm>
            <a:off x="3152013" y="1781048"/>
            <a:ext cx="845819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Climate</a:t>
            </a:r>
            <a:r>
              <a:rPr sz="1000" b="1" spc="-45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Change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we</a:t>
            </a:r>
            <a:r>
              <a:rPr sz="1000" spc="-1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make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50" dirty="0">
                <a:latin typeface="Calibri"/>
                <a:cs typeface="Calibri"/>
              </a:rPr>
              <a:t>a</a:t>
            </a:r>
            <a:r>
              <a:rPr sz="1000" spc="-10" dirty="0">
                <a:latin typeface="Calibri"/>
                <a:cs typeface="Calibri"/>
              </a:rPr>
              <a:t> difference?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39" name="object 139"/>
          <p:cNvGrpSpPr/>
          <p:nvPr/>
        </p:nvGrpSpPr>
        <p:grpSpPr>
          <a:xfrm>
            <a:off x="2157983" y="1883664"/>
            <a:ext cx="2291080" cy="1271270"/>
            <a:chOff x="2157983" y="1883664"/>
            <a:chExt cx="2291080" cy="1271270"/>
          </a:xfrm>
        </p:grpSpPr>
        <p:pic>
          <p:nvPicPr>
            <p:cNvPr id="140" name="object 14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009644" y="1883664"/>
              <a:ext cx="438912" cy="443483"/>
            </a:xfrm>
            <a:prstGeom prst="rect">
              <a:avLst/>
            </a:prstGeom>
          </p:spPr>
        </p:pic>
        <p:sp>
          <p:nvSpPr>
            <p:cNvPr id="141" name="object 141"/>
            <p:cNvSpPr/>
            <p:nvPr/>
          </p:nvSpPr>
          <p:spPr>
            <a:xfrm>
              <a:off x="2157983" y="2801112"/>
              <a:ext cx="173990" cy="353695"/>
            </a:xfrm>
            <a:custGeom>
              <a:avLst/>
              <a:gdLst/>
              <a:ahLst/>
              <a:cxnLst/>
              <a:rect l="l" t="t" r="r" b="b"/>
              <a:pathLst>
                <a:path w="173989" h="353694">
                  <a:moveTo>
                    <a:pt x="57912" y="167895"/>
                  </a:moveTo>
                  <a:lnTo>
                    <a:pt x="57912" y="353314"/>
                  </a:lnTo>
                  <a:lnTo>
                    <a:pt x="115824" y="353314"/>
                  </a:lnTo>
                  <a:lnTo>
                    <a:pt x="115824" y="173736"/>
                  </a:lnTo>
                  <a:lnTo>
                    <a:pt x="86868" y="173736"/>
                  </a:lnTo>
                  <a:lnTo>
                    <a:pt x="57912" y="167895"/>
                  </a:lnTo>
                  <a:close/>
                </a:path>
                <a:path w="173989" h="353694">
                  <a:moveTo>
                    <a:pt x="115824" y="86868"/>
                  </a:moveTo>
                  <a:lnTo>
                    <a:pt x="57912" y="86868"/>
                  </a:lnTo>
                  <a:lnTo>
                    <a:pt x="57912" y="167895"/>
                  </a:lnTo>
                  <a:lnTo>
                    <a:pt x="86868" y="173736"/>
                  </a:lnTo>
                  <a:lnTo>
                    <a:pt x="115824" y="167895"/>
                  </a:lnTo>
                  <a:lnTo>
                    <a:pt x="115824" y="86868"/>
                  </a:lnTo>
                  <a:close/>
                </a:path>
                <a:path w="173989" h="353694">
                  <a:moveTo>
                    <a:pt x="115824" y="167895"/>
                  </a:moveTo>
                  <a:lnTo>
                    <a:pt x="86868" y="173736"/>
                  </a:lnTo>
                  <a:lnTo>
                    <a:pt x="115824" y="173736"/>
                  </a:lnTo>
                  <a:lnTo>
                    <a:pt x="115824" y="167895"/>
                  </a:lnTo>
                  <a:close/>
                </a:path>
                <a:path w="173989" h="353694">
                  <a:moveTo>
                    <a:pt x="86868" y="0"/>
                  </a:moveTo>
                  <a:lnTo>
                    <a:pt x="53042" y="6822"/>
                  </a:lnTo>
                  <a:lnTo>
                    <a:pt x="25431" y="25431"/>
                  </a:lnTo>
                  <a:lnTo>
                    <a:pt x="6822" y="53042"/>
                  </a:lnTo>
                  <a:lnTo>
                    <a:pt x="0" y="86868"/>
                  </a:lnTo>
                  <a:lnTo>
                    <a:pt x="6822" y="120693"/>
                  </a:lnTo>
                  <a:lnTo>
                    <a:pt x="25431" y="148304"/>
                  </a:lnTo>
                  <a:lnTo>
                    <a:pt x="53042" y="166913"/>
                  </a:lnTo>
                  <a:lnTo>
                    <a:pt x="57912" y="167895"/>
                  </a:lnTo>
                  <a:lnTo>
                    <a:pt x="57912" y="86868"/>
                  </a:lnTo>
                  <a:lnTo>
                    <a:pt x="173736" y="86868"/>
                  </a:lnTo>
                  <a:lnTo>
                    <a:pt x="166913" y="53042"/>
                  </a:lnTo>
                  <a:lnTo>
                    <a:pt x="148304" y="25431"/>
                  </a:lnTo>
                  <a:lnTo>
                    <a:pt x="120693" y="6822"/>
                  </a:lnTo>
                  <a:lnTo>
                    <a:pt x="86868" y="0"/>
                  </a:lnTo>
                  <a:close/>
                </a:path>
                <a:path w="173989" h="353694">
                  <a:moveTo>
                    <a:pt x="173736" y="86868"/>
                  </a:moveTo>
                  <a:lnTo>
                    <a:pt x="115824" y="86868"/>
                  </a:lnTo>
                  <a:lnTo>
                    <a:pt x="115824" y="167895"/>
                  </a:lnTo>
                  <a:lnTo>
                    <a:pt x="120693" y="166913"/>
                  </a:lnTo>
                  <a:lnTo>
                    <a:pt x="148304" y="148304"/>
                  </a:lnTo>
                  <a:lnTo>
                    <a:pt x="166913" y="120693"/>
                  </a:lnTo>
                  <a:lnTo>
                    <a:pt x="173736" y="86868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2" name="object 142"/>
          <p:cNvSpPr txBox="1"/>
          <p:nvPr/>
        </p:nvSpPr>
        <p:spPr>
          <a:xfrm>
            <a:off x="1839595" y="3171189"/>
            <a:ext cx="81026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Tectonics</a:t>
            </a:r>
            <a:endParaRPr sz="1000">
              <a:latin typeface="Calibri"/>
              <a:cs typeface="Calibri"/>
            </a:endParaRPr>
          </a:p>
          <a:p>
            <a:pPr marL="12700" marR="5080"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An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opportunity </a:t>
            </a:r>
            <a:r>
              <a:rPr sz="1000" dirty="0">
                <a:latin typeface="Calibri"/>
                <a:cs typeface="Calibri"/>
              </a:rPr>
              <a:t>or</a:t>
            </a:r>
            <a:r>
              <a:rPr sz="1000" spc="-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a</a:t>
            </a:r>
            <a:r>
              <a:rPr sz="1000" spc="-10" dirty="0">
                <a:latin typeface="Calibri"/>
                <a:cs typeface="Calibri"/>
              </a:rPr>
              <a:t> threat?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43" name="object 143"/>
          <p:cNvSpPr/>
          <p:nvPr/>
        </p:nvSpPr>
        <p:spPr>
          <a:xfrm>
            <a:off x="1876044" y="2270760"/>
            <a:ext cx="173990" cy="353695"/>
          </a:xfrm>
          <a:custGeom>
            <a:avLst/>
            <a:gdLst/>
            <a:ahLst/>
            <a:cxnLst/>
            <a:rect l="l" t="t" r="r" b="b"/>
            <a:pathLst>
              <a:path w="173989" h="353694">
                <a:moveTo>
                  <a:pt x="57912" y="185433"/>
                </a:moveTo>
                <a:lnTo>
                  <a:pt x="53042" y="186418"/>
                </a:lnTo>
                <a:lnTo>
                  <a:pt x="25431" y="205057"/>
                </a:lnTo>
                <a:lnTo>
                  <a:pt x="6822" y="232673"/>
                </a:lnTo>
                <a:lnTo>
                  <a:pt x="0" y="266446"/>
                </a:lnTo>
                <a:lnTo>
                  <a:pt x="6822" y="300271"/>
                </a:lnTo>
                <a:lnTo>
                  <a:pt x="25431" y="327882"/>
                </a:lnTo>
                <a:lnTo>
                  <a:pt x="53042" y="346491"/>
                </a:lnTo>
                <a:lnTo>
                  <a:pt x="86868" y="353314"/>
                </a:lnTo>
                <a:lnTo>
                  <a:pt x="120693" y="346491"/>
                </a:lnTo>
                <a:lnTo>
                  <a:pt x="148304" y="327882"/>
                </a:lnTo>
                <a:lnTo>
                  <a:pt x="166913" y="300271"/>
                </a:lnTo>
                <a:lnTo>
                  <a:pt x="173736" y="266446"/>
                </a:lnTo>
                <a:lnTo>
                  <a:pt x="57912" y="266446"/>
                </a:lnTo>
                <a:lnTo>
                  <a:pt x="57912" y="185433"/>
                </a:lnTo>
                <a:close/>
              </a:path>
              <a:path w="173989" h="353694">
                <a:moveTo>
                  <a:pt x="86868" y="179578"/>
                </a:moveTo>
                <a:lnTo>
                  <a:pt x="57912" y="185433"/>
                </a:lnTo>
                <a:lnTo>
                  <a:pt x="57912" y="266446"/>
                </a:lnTo>
                <a:lnTo>
                  <a:pt x="115824" y="266446"/>
                </a:lnTo>
                <a:lnTo>
                  <a:pt x="115824" y="185433"/>
                </a:lnTo>
                <a:lnTo>
                  <a:pt x="86868" y="179578"/>
                </a:lnTo>
                <a:close/>
              </a:path>
              <a:path w="173989" h="353694">
                <a:moveTo>
                  <a:pt x="115824" y="185433"/>
                </a:moveTo>
                <a:lnTo>
                  <a:pt x="115824" y="266446"/>
                </a:lnTo>
                <a:lnTo>
                  <a:pt x="173736" y="266446"/>
                </a:lnTo>
                <a:lnTo>
                  <a:pt x="166913" y="232673"/>
                </a:lnTo>
                <a:lnTo>
                  <a:pt x="148304" y="205057"/>
                </a:lnTo>
                <a:lnTo>
                  <a:pt x="120693" y="186418"/>
                </a:lnTo>
                <a:lnTo>
                  <a:pt x="115824" y="185433"/>
                </a:lnTo>
                <a:close/>
              </a:path>
              <a:path w="173989" h="353694">
                <a:moveTo>
                  <a:pt x="115824" y="0"/>
                </a:moveTo>
                <a:lnTo>
                  <a:pt x="57912" y="0"/>
                </a:lnTo>
                <a:lnTo>
                  <a:pt x="57912" y="185433"/>
                </a:lnTo>
                <a:lnTo>
                  <a:pt x="86868" y="179578"/>
                </a:lnTo>
                <a:lnTo>
                  <a:pt x="115824" y="179578"/>
                </a:lnTo>
                <a:lnTo>
                  <a:pt x="115824" y="0"/>
                </a:lnTo>
                <a:close/>
              </a:path>
              <a:path w="173989" h="353694">
                <a:moveTo>
                  <a:pt x="115824" y="179578"/>
                </a:moveTo>
                <a:lnTo>
                  <a:pt x="86868" y="179578"/>
                </a:lnTo>
                <a:lnTo>
                  <a:pt x="115824" y="185433"/>
                </a:lnTo>
                <a:lnTo>
                  <a:pt x="115824" y="179578"/>
                </a:lnTo>
                <a:close/>
              </a:path>
            </a:pathLst>
          </a:custGeom>
          <a:solidFill>
            <a:srgbClr val="6E2A8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4" name="object 144"/>
          <p:cNvSpPr txBox="1"/>
          <p:nvPr/>
        </p:nvSpPr>
        <p:spPr>
          <a:xfrm>
            <a:off x="1510411" y="1778889"/>
            <a:ext cx="917575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76200" algn="just">
              <a:lnSpc>
                <a:spcPct val="100000"/>
              </a:lnSpc>
              <a:spcBef>
                <a:spcPts val="95"/>
              </a:spcBef>
            </a:pPr>
            <a:r>
              <a:rPr sz="1000" b="1" dirty="0">
                <a:latin typeface="Calibri"/>
                <a:cs typeface="Calibri"/>
              </a:rPr>
              <a:t>A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Level</a:t>
            </a:r>
            <a:r>
              <a:rPr sz="1000" b="1" spc="-10" dirty="0">
                <a:latin typeface="Calibri"/>
                <a:cs typeface="Calibri"/>
              </a:rPr>
              <a:t> Exams </a:t>
            </a:r>
            <a:r>
              <a:rPr sz="1000" dirty="0">
                <a:latin typeface="Calibri"/>
                <a:cs typeface="Calibri"/>
              </a:rPr>
              <a:t>Show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the</a:t>
            </a:r>
            <a:r>
              <a:rPr sz="1000" spc="-25" dirty="0">
                <a:latin typeface="Calibri"/>
                <a:cs typeface="Calibri"/>
              </a:rPr>
              <a:t> </a:t>
            </a:r>
            <a:r>
              <a:rPr sz="1000" spc="-20" dirty="0">
                <a:latin typeface="Calibri"/>
                <a:cs typeface="Calibri"/>
              </a:rPr>
              <a:t>world </a:t>
            </a:r>
            <a:r>
              <a:rPr sz="1000" dirty="0">
                <a:latin typeface="Calibri"/>
                <a:cs typeface="Calibri"/>
              </a:rPr>
              <a:t>what</a:t>
            </a:r>
            <a:r>
              <a:rPr sz="1000" spc="-3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you</a:t>
            </a:r>
            <a:r>
              <a:rPr sz="1000" spc="-3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can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do!</a:t>
            </a:r>
            <a:endParaRPr sz="1000">
              <a:latin typeface="Calibri"/>
              <a:cs typeface="Calibri"/>
            </a:endParaRPr>
          </a:p>
        </p:txBody>
      </p:sp>
      <p:grpSp>
        <p:nvGrpSpPr>
          <p:cNvPr id="145" name="object 145"/>
          <p:cNvGrpSpPr/>
          <p:nvPr/>
        </p:nvGrpSpPr>
        <p:grpSpPr>
          <a:xfrm>
            <a:off x="2438400" y="1668779"/>
            <a:ext cx="3425190" cy="1911350"/>
            <a:chOff x="2438400" y="1668779"/>
            <a:chExt cx="3425190" cy="1911350"/>
          </a:xfrm>
        </p:grpSpPr>
        <p:pic>
          <p:nvPicPr>
            <p:cNvPr id="146" name="object 146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2438400" y="1668779"/>
              <a:ext cx="381000" cy="498348"/>
            </a:xfrm>
            <a:prstGeom prst="rect">
              <a:avLst/>
            </a:prstGeom>
          </p:spPr>
        </p:pic>
        <p:pic>
          <p:nvPicPr>
            <p:cNvPr id="147" name="object 147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2671572" y="3171443"/>
              <a:ext cx="397763" cy="408431"/>
            </a:xfrm>
            <a:prstGeom prst="rect">
              <a:avLst/>
            </a:prstGeom>
          </p:spPr>
        </p:pic>
        <p:sp>
          <p:nvSpPr>
            <p:cNvPr id="148" name="object 148"/>
            <p:cNvSpPr/>
            <p:nvPr/>
          </p:nvSpPr>
          <p:spPr>
            <a:xfrm>
              <a:off x="4640579" y="2087879"/>
              <a:ext cx="1216660" cy="1242060"/>
            </a:xfrm>
            <a:custGeom>
              <a:avLst/>
              <a:gdLst/>
              <a:ahLst/>
              <a:cxnLst/>
              <a:rect l="l" t="t" r="r" b="b"/>
              <a:pathLst>
                <a:path w="1216660" h="1242060">
                  <a:moveTo>
                    <a:pt x="608076" y="0"/>
                  </a:moveTo>
                  <a:lnTo>
                    <a:pt x="560560" y="1868"/>
                  </a:lnTo>
                  <a:lnTo>
                    <a:pt x="514044" y="7380"/>
                  </a:lnTo>
                  <a:lnTo>
                    <a:pt x="468663" y="16399"/>
                  </a:lnTo>
                  <a:lnTo>
                    <a:pt x="424551" y="28786"/>
                  </a:lnTo>
                  <a:lnTo>
                    <a:pt x="381844" y="44404"/>
                  </a:lnTo>
                  <a:lnTo>
                    <a:pt x="340678" y="63114"/>
                  </a:lnTo>
                  <a:lnTo>
                    <a:pt x="301187" y="84779"/>
                  </a:lnTo>
                  <a:lnTo>
                    <a:pt x="263507" y="109260"/>
                  </a:lnTo>
                  <a:lnTo>
                    <a:pt x="227773" y="136420"/>
                  </a:lnTo>
                  <a:lnTo>
                    <a:pt x="194121" y="166120"/>
                  </a:lnTo>
                  <a:lnTo>
                    <a:pt x="162685" y="198222"/>
                  </a:lnTo>
                  <a:lnTo>
                    <a:pt x="133601" y="232589"/>
                  </a:lnTo>
                  <a:lnTo>
                    <a:pt x="107004" y="269083"/>
                  </a:lnTo>
                  <a:lnTo>
                    <a:pt x="83029" y="307565"/>
                  </a:lnTo>
                  <a:lnTo>
                    <a:pt x="61813" y="347898"/>
                  </a:lnTo>
                  <a:lnTo>
                    <a:pt x="43489" y="389943"/>
                  </a:lnTo>
                  <a:lnTo>
                    <a:pt x="28193" y="433563"/>
                  </a:lnTo>
                  <a:lnTo>
                    <a:pt x="16061" y="478620"/>
                  </a:lnTo>
                  <a:lnTo>
                    <a:pt x="7228" y="524975"/>
                  </a:lnTo>
                  <a:lnTo>
                    <a:pt x="1829" y="572491"/>
                  </a:lnTo>
                  <a:lnTo>
                    <a:pt x="0" y="621029"/>
                  </a:lnTo>
                  <a:lnTo>
                    <a:pt x="1829" y="669568"/>
                  </a:lnTo>
                  <a:lnTo>
                    <a:pt x="7228" y="717084"/>
                  </a:lnTo>
                  <a:lnTo>
                    <a:pt x="16061" y="763439"/>
                  </a:lnTo>
                  <a:lnTo>
                    <a:pt x="28193" y="808496"/>
                  </a:lnTo>
                  <a:lnTo>
                    <a:pt x="43489" y="852116"/>
                  </a:lnTo>
                  <a:lnTo>
                    <a:pt x="61813" y="894161"/>
                  </a:lnTo>
                  <a:lnTo>
                    <a:pt x="83029" y="934494"/>
                  </a:lnTo>
                  <a:lnTo>
                    <a:pt x="107004" y="972976"/>
                  </a:lnTo>
                  <a:lnTo>
                    <a:pt x="133601" y="1009470"/>
                  </a:lnTo>
                  <a:lnTo>
                    <a:pt x="162685" y="1043837"/>
                  </a:lnTo>
                  <a:lnTo>
                    <a:pt x="194121" y="1075939"/>
                  </a:lnTo>
                  <a:lnTo>
                    <a:pt x="227773" y="1105639"/>
                  </a:lnTo>
                  <a:lnTo>
                    <a:pt x="263507" y="1132799"/>
                  </a:lnTo>
                  <a:lnTo>
                    <a:pt x="301187" y="1157280"/>
                  </a:lnTo>
                  <a:lnTo>
                    <a:pt x="340678" y="1178945"/>
                  </a:lnTo>
                  <a:lnTo>
                    <a:pt x="381844" y="1197655"/>
                  </a:lnTo>
                  <a:lnTo>
                    <a:pt x="424551" y="1213273"/>
                  </a:lnTo>
                  <a:lnTo>
                    <a:pt x="468663" y="1225660"/>
                  </a:lnTo>
                  <a:lnTo>
                    <a:pt x="514044" y="1234679"/>
                  </a:lnTo>
                  <a:lnTo>
                    <a:pt x="560560" y="1240191"/>
                  </a:lnTo>
                  <a:lnTo>
                    <a:pt x="608076" y="1242060"/>
                  </a:lnTo>
                  <a:lnTo>
                    <a:pt x="655591" y="1240191"/>
                  </a:lnTo>
                  <a:lnTo>
                    <a:pt x="702107" y="1234679"/>
                  </a:lnTo>
                  <a:lnTo>
                    <a:pt x="747488" y="1225660"/>
                  </a:lnTo>
                  <a:lnTo>
                    <a:pt x="791600" y="1213273"/>
                  </a:lnTo>
                  <a:lnTo>
                    <a:pt x="834307" y="1197655"/>
                  </a:lnTo>
                  <a:lnTo>
                    <a:pt x="875473" y="1178945"/>
                  </a:lnTo>
                  <a:lnTo>
                    <a:pt x="914964" y="1157280"/>
                  </a:lnTo>
                  <a:lnTo>
                    <a:pt x="952644" y="1132799"/>
                  </a:lnTo>
                  <a:lnTo>
                    <a:pt x="988378" y="1105639"/>
                  </a:lnTo>
                  <a:lnTo>
                    <a:pt x="1022030" y="1075939"/>
                  </a:lnTo>
                  <a:lnTo>
                    <a:pt x="1053466" y="1043837"/>
                  </a:lnTo>
                  <a:lnTo>
                    <a:pt x="1082550" y="1009470"/>
                  </a:lnTo>
                  <a:lnTo>
                    <a:pt x="1109147" y="972976"/>
                  </a:lnTo>
                  <a:lnTo>
                    <a:pt x="1133122" y="934494"/>
                  </a:lnTo>
                  <a:lnTo>
                    <a:pt x="1154338" y="894161"/>
                  </a:lnTo>
                  <a:lnTo>
                    <a:pt x="1172662" y="852116"/>
                  </a:lnTo>
                  <a:lnTo>
                    <a:pt x="1187958" y="808496"/>
                  </a:lnTo>
                  <a:lnTo>
                    <a:pt x="1200090" y="763439"/>
                  </a:lnTo>
                  <a:lnTo>
                    <a:pt x="1208923" y="717084"/>
                  </a:lnTo>
                  <a:lnTo>
                    <a:pt x="1214322" y="669568"/>
                  </a:lnTo>
                  <a:lnTo>
                    <a:pt x="1216152" y="621029"/>
                  </a:lnTo>
                  <a:lnTo>
                    <a:pt x="1214322" y="572491"/>
                  </a:lnTo>
                  <a:lnTo>
                    <a:pt x="1208923" y="524975"/>
                  </a:lnTo>
                  <a:lnTo>
                    <a:pt x="1200090" y="478620"/>
                  </a:lnTo>
                  <a:lnTo>
                    <a:pt x="1187958" y="433563"/>
                  </a:lnTo>
                  <a:lnTo>
                    <a:pt x="1172662" y="389943"/>
                  </a:lnTo>
                  <a:lnTo>
                    <a:pt x="1154338" y="347898"/>
                  </a:lnTo>
                  <a:lnTo>
                    <a:pt x="1133122" y="307565"/>
                  </a:lnTo>
                  <a:lnTo>
                    <a:pt x="1109147" y="269083"/>
                  </a:lnTo>
                  <a:lnTo>
                    <a:pt x="1082550" y="232589"/>
                  </a:lnTo>
                  <a:lnTo>
                    <a:pt x="1053466" y="198222"/>
                  </a:lnTo>
                  <a:lnTo>
                    <a:pt x="1022030" y="166120"/>
                  </a:lnTo>
                  <a:lnTo>
                    <a:pt x="988378" y="136420"/>
                  </a:lnTo>
                  <a:lnTo>
                    <a:pt x="952644" y="109260"/>
                  </a:lnTo>
                  <a:lnTo>
                    <a:pt x="914964" y="84779"/>
                  </a:lnTo>
                  <a:lnTo>
                    <a:pt x="875473" y="63114"/>
                  </a:lnTo>
                  <a:lnTo>
                    <a:pt x="834307" y="44404"/>
                  </a:lnTo>
                  <a:lnTo>
                    <a:pt x="791600" y="28786"/>
                  </a:lnTo>
                  <a:lnTo>
                    <a:pt x="747488" y="16399"/>
                  </a:lnTo>
                  <a:lnTo>
                    <a:pt x="702107" y="7380"/>
                  </a:lnTo>
                  <a:lnTo>
                    <a:pt x="655591" y="1868"/>
                  </a:lnTo>
                  <a:lnTo>
                    <a:pt x="608076" y="0"/>
                  </a:lnTo>
                  <a:close/>
                </a:path>
              </a:pathLst>
            </a:custGeom>
            <a:solidFill>
              <a:srgbClr val="6E2A8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9" name="object 149"/>
            <p:cNvSpPr/>
            <p:nvPr/>
          </p:nvSpPr>
          <p:spPr>
            <a:xfrm>
              <a:off x="4640579" y="2087879"/>
              <a:ext cx="1216660" cy="1242060"/>
            </a:xfrm>
            <a:custGeom>
              <a:avLst/>
              <a:gdLst/>
              <a:ahLst/>
              <a:cxnLst/>
              <a:rect l="l" t="t" r="r" b="b"/>
              <a:pathLst>
                <a:path w="1216660" h="1242060">
                  <a:moveTo>
                    <a:pt x="0" y="621029"/>
                  </a:moveTo>
                  <a:lnTo>
                    <a:pt x="1829" y="572491"/>
                  </a:lnTo>
                  <a:lnTo>
                    <a:pt x="7228" y="524975"/>
                  </a:lnTo>
                  <a:lnTo>
                    <a:pt x="16061" y="478620"/>
                  </a:lnTo>
                  <a:lnTo>
                    <a:pt x="28193" y="433563"/>
                  </a:lnTo>
                  <a:lnTo>
                    <a:pt x="43489" y="389943"/>
                  </a:lnTo>
                  <a:lnTo>
                    <a:pt x="61813" y="347898"/>
                  </a:lnTo>
                  <a:lnTo>
                    <a:pt x="83029" y="307565"/>
                  </a:lnTo>
                  <a:lnTo>
                    <a:pt x="107004" y="269083"/>
                  </a:lnTo>
                  <a:lnTo>
                    <a:pt x="133601" y="232589"/>
                  </a:lnTo>
                  <a:lnTo>
                    <a:pt x="162685" y="198222"/>
                  </a:lnTo>
                  <a:lnTo>
                    <a:pt x="194121" y="166120"/>
                  </a:lnTo>
                  <a:lnTo>
                    <a:pt x="227773" y="136420"/>
                  </a:lnTo>
                  <a:lnTo>
                    <a:pt x="263507" y="109260"/>
                  </a:lnTo>
                  <a:lnTo>
                    <a:pt x="301187" y="84779"/>
                  </a:lnTo>
                  <a:lnTo>
                    <a:pt x="340678" y="63114"/>
                  </a:lnTo>
                  <a:lnTo>
                    <a:pt x="381844" y="44404"/>
                  </a:lnTo>
                  <a:lnTo>
                    <a:pt x="424551" y="28786"/>
                  </a:lnTo>
                  <a:lnTo>
                    <a:pt x="468663" y="16399"/>
                  </a:lnTo>
                  <a:lnTo>
                    <a:pt x="514044" y="7380"/>
                  </a:lnTo>
                  <a:lnTo>
                    <a:pt x="560560" y="1868"/>
                  </a:lnTo>
                  <a:lnTo>
                    <a:pt x="608076" y="0"/>
                  </a:lnTo>
                  <a:lnTo>
                    <a:pt x="655591" y="1868"/>
                  </a:lnTo>
                  <a:lnTo>
                    <a:pt x="702107" y="7380"/>
                  </a:lnTo>
                  <a:lnTo>
                    <a:pt x="747488" y="16399"/>
                  </a:lnTo>
                  <a:lnTo>
                    <a:pt x="791600" y="28786"/>
                  </a:lnTo>
                  <a:lnTo>
                    <a:pt x="834307" y="44404"/>
                  </a:lnTo>
                  <a:lnTo>
                    <a:pt x="875473" y="63114"/>
                  </a:lnTo>
                  <a:lnTo>
                    <a:pt x="914964" y="84779"/>
                  </a:lnTo>
                  <a:lnTo>
                    <a:pt x="952644" y="109260"/>
                  </a:lnTo>
                  <a:lnTo>
                    <a:pt x="988378" y="136420"/>
                  </a:lnTo>
                  <a:lnTo>
                    <a:pt x="1022030" y="166120"/>
                  </a:lnTo>
                  <a:lnTo>
                    <a:pt x="1053466" y="198222"/>
                  </a:lnTo>
                  <a:lnTo>
                    <a:pt x="1082550" y="232589"/>
                  </a:lnTo>
                  <a:lnTo>
                    <a:pt x="1109147" y="269083"/>
                  </a:lnTo>
                  <a:lnTo>
                    <a:pt x="1133122" y="307565"/>
                  </a:lnTo>
                  <a:lnTo>
                    <a:pt x="1154338" y="347898"/>
                  </a:lnTo>
                  <a:lnTo>
                    <a:pt x="1172662" y="389943"/>
                  </a:lnTo>
                  <a:lnTo>
                    <a:pt x="1187958" y="433563"/>
                  </a:lnTo>
                  <a:lnTo>
                    <a:pt x="1200090" y="478620"/>
                  </a:lnTo>
                  <a:lnTo>
                    <a:pt x="1208923" y="524975"/>
                  </a:lnTo>
                  <a:lnTo>
                    <a:pt x="1214322" y="572491"/>
                  </a:lnTo>
                  <a:lnTo>
                    <a:pt x="1216152" y="621029"/>
                  </a:lnTo>
                  <a:lnTo>
                    <a:pt x="1214322" y="669568"/>
                  </a:lnTo>
                  <a:lnTo>
                    <a:pt x="1208923" y="717084"/>
                  </a:lnTo>
                  <a:lnTo>
                    <a:pt x="1200090" y="763439"/>
                  </a:lnTo>
                  <a:lnTo>
                    <a:pt x="1187958" y="808496"/>
                  </a:lnTo>
                  <a:lnTo>
                    <a:pt x="1172662" y="852116"/>
                  </a:lnTo>
                  <a:lnTo>
                    <a:pt x="1154338" y="894161"/>
                  </a:lnTo>
                  <a:lnTo>
                    <a:pt x="1133122" y="934494"/>
                  </a:lnTo>
                  <a:lnTo>
                    <a:pt x="1109147" y="972976"/>
                  </a:lnTo>
                  <a:lnTo>
                    <a:pt x="1082550" y="1009470"/>
                  </a:lnTo>
                  <a:lnTo>
                    <a:pt x="1053466" y="1043837"/>
                  </a:lnTo>
                  <a:lnTo>
                    <a:pt x="1022030" y="1075939"/>
                  </a:lnTo>
                  <a:lnTo>
                    <a:pt x="988378" y="1105639"/>
                  </a:lnTo>
                  <a:lnTo>
                    <a:pt x="952644" y="1132799"/>
                  </a:lnTo>
                  <a:lnTo>
                    <a:pt x="914964" y="1157280"/>
                  </a:lnTo>
                  <a:lnTo>
                    <a:pt x="875473" y="1178945"/>
                  </a:lnTo>
                  <a:lnTo>
                    <a:pt x="834307" y="1197655"/>
                  </a:lnTo>
                  <a:lnTo>
                    <a:pt x="791600" y="1213273"/>
                  </a:lnTo>
                  <a:lnTo>
                    <a:pt x="747488" y="1225660"/>
                  </a:lnTo>
                  <a:lnTo>
                    <a:pt x="702107" y="1234679"/>
                  </a:lnTo>
                  <a:lnTo>
                    <a:pt x="655591" y="1240191"/>
                  </a:lnTo>
                  <a:lnTo>
                    <a:pt x="608076" y="1242060"/>
                  </a:lnTo>
                  <a:lnTo>
                    <a:pt x="560560" y="1240191"/>
                  </a:lnTo>
                  <a:lnTo>
                    <a:pt x="514044" y="1234679"/>
                  </a:lnTo>
                  <a:lnTo>
                    <a:pt x="468663" y="1225660"/>
                  </a:lnTo>
                  <a:lnTo>
                    <a:pt x="424551" y="1213273"/>
                  </a:lnTo>
                  <a:lnTo>
                    <a:pt x="381844" y="1197655"/>
                  </a:lnTo>
                  <a:lnTo>
                    <a:pt x="340678" y="1178945"/>
                  </a:lnTo>
                  <a:lnTo>
                    <a:pt x="301187" y="1157280"/>
                  </a:lnTo>
                  <a:lnTo>
                    <a:pt x="263507" y="1132799"/>
                  </a:lnTo>
                  <a:lnTo>
                    <a:pt x="227773" y="1105639"/>
                  </a:lnTo>
                  <a:lnTo>
                    <a:pt x="194121" y="1075939"/>
                  </a:lnTo>
                  <a:lnTo>
                    <a:pt x="162685" y="1043837"/>
                  </a:lnTo>
                  <a:lnTo>
                    <a:pt x="133601" y="1009470"/>
                  </a:lnTo>
                  <a:lnTo>
                    <a:pt x="107004" y="972976"/>
                  </a:lnTo>
                  <a:lnTo>
                    <a:pt x="83029" y="934494"/>
                  </a:lnTo>
                  <a:lnTo>
                    <a:pt x="61813" y="894161"/>
                  </a:lnTo>
                  <a:lnTo>
                    <a:pt x="43489" y="852116"/>
                  </a:lnTo>
                  <a:lnTo>
                    <a:pt x="28193" y="808496"/>
                  </a:lnTo>
                  <a:lnTo>
                    <a:pt x="16061" y="763439"/>
                  </a:lnTo>
                  <a:lnTo>
                    <a:pt x="7228" y="717084"/>
                  </a:lnTo>
                  <a:lnTo>
                    <a:pt x="1829" y="669568"/>
                  </a:lnTo>
                  <a:lnTo>
                    <a:pt x="0" y="621029"/>
                  </a:lnTo>
                  <a:close/>
                </a:path>
              </a:pathLst>
            </a:custGeom>
            <a:ln w="12192">
              <a:solidFill>
                <a:srgbClr val="6E2A8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0" name="object 150"/>
            <p:cNvSpPr/>
            <p:nvPr/>
          </p:nvSpPr>
          <p:spPr>
            <a:xfrm>
              <a:off x="4821935" y="2289047"/>
              <a:ext cx="841375" cy="859790"/>
            </a:xfrm>
            <a:custGeom>
              <a:avLst/>
              <a:gdLst/>
              <a:ahLst/>
              <a:cxnLst/>
              <a:rect l="l" t="t" r="r" b="b"/>
              <a:pathLst>
                <a:path w="841375" h="859789">
                  <a:moveTo>
                    <a:pt x="420624" y="0"/>
                  </a:moveTo>
                  <a:lnTo>
                    <a:pt x="374796" y="2521"/>
                  </a:lnTo>
                  <a:lnTo>
                    <a:pt x="330396" y="9912"/>
                  </a:lnTo>
                  <a:lnTo>
                    <a:pt x="287682" y="21909"/>
                  </a:lnTo>
                  <a:lnTo>
                    <a:pt x="246910" y="38250"/>
                  </a:lnTo>
                  <a:lnTo>
                    <a:pt x="208336" y="58674"/>
                  </a:lnTo>
                  <a:lnTo>
                    <a:pt x="172218" y="82917"/>
                  </a:lnTo>
                  <a:lnTo>
                    <a:pt x="138811" y="110719"/>
                  </a:lnTo>
                  <a:lnTo>
                    <a:pt x="108374" y="141817"/>
                  </a:lnTo>
                  <a:lnTo>
                    <a:pt x="81162" y="175948"/>
                  </a:lnTo>
                  <a:lnTo>
                    <a:pt x="57432" y="212852"/>
                  </a:lnTo>
                  <a:lnTo>
                    <a:pt x="37441" y="252264"/>
                  </a:lnTo>
                  <a:lnTo>
                    <a:pt x="21445" y="293924"/>
                  </a:lnTo>
                  <a:lnTo>
                    <a:pt x="9702" y="337570"/>
                  </a:lnTo>
                  <a:lnTo>
                    <a:pt x="2468" y="382938"/>
                  </a:lnTo>
                  <a:lnTo>
                    <a:pt x="0" y="429768"/>
                  </a:lnTo>
                  <a:lnTo>
                    <a:pt x="2468" y="476597"/>
                  </a:lnTo>
                  <a:lnTo>
                    <a:pt x="9702" y="521965"/>
                  </a:lnTo>
                  <a:lnTo>
                    <a:pt x="21445" y="565611"/>
                  </a:lnTo>
                  <a:lnTo>
                    <a:pt x="37441" y="607271"/>
                  </a:lnTo>
                  <a:lnTo>
                    <a:pt x="57432" y="646684"/>
                  </a:lnTo>
                  <a:lnTo>
                    <a:pt x="81162" y="683587"/>
                  </a:lnTo>
                  <a:lnTo>
                    <a:pt x="108374" y="717718"/>
                  </a:lnTo>
                  <a:lnTo>
                    <a:pt x="138811" y="748816"/>
                  </a:lnTo>
                  <a:lnTo>
                    <a:pt x="172218" y="776618"/>
                  </a:lnTo>
                  <a:lnTo>
                    <a:pt x="208336" y="800861"/>
                  </a:lnTo>
                  <a:lnTo>
                    <a:pt x="246910" y="821285"/>
                  </a:lnTo>
                  <a:lnTo>
                    <a:pt x="287682" y="837626"/>
                  </a:lnTo>
                  <a:lnTo>
                    <a:pt x="330396" y="849623"/>
                  </a:lnTo>
                  <a:lnTo>
                    <a:pt x="374796" y="857014"/>
                  </a:lnTo>
                  <a:lnTo>
                    <a:pt x="420624" y="859535"/>
                  </a:lnTo>
                  <a:lnTo>
                    <a:pt x="466451" y="857014"/>
                  </a:lnTo>
                  <a:lnTo>
                    <a:pt x="510851" y="849623"/>
                  </a:lnTo>
                  <a:lnTo>
                    <a:pt x="553565" y="837626"/>
                  </a:lnTo>
                  <a:lnTo>
                    <a:pt x="594337" y="821285"/>
                  </a:lnTo>
                  <a:lnTo>
                    <a:pt x="632911" y="800861"/>
                  </a:lnTo>
                  <a:lnTo>
                    <a:pt x="669029" y="776618"/>
                  </a:lnTo>
                  <a:lnTo>
                    <a:pt x="702436" y="748816"/>
                  </a:lnTo>
                  <a:lnTo>
                    <a:pt x="732873" y="717718"/>
                  </a:lnTo>
                  <a:lnTo>
                    <a:pt x="760085" y="683587"/>
                  </a:lnTo>
                  <a:lnTo>
                    <a:pt x="783815" y="646683"/>
                  </a:lnTo>
                  <a:lnTo>
                    <a:pt x="803806" y="607271"/>
                  </a:lnTo>
                  <a:lnTo>
                    <a:pt x="819802" y="565611"/>
                  </a:lnTo>
                  <a:lnTo>
                    <a:pt x="831545" y="521965"/>
                  </a:lnTo>
                  <a:lnTo>
                    <a:pt x="838779" y="476597"/>
                  </a:lnTo>
                  <a:lnTo>
                    <a:pt x="841248" y="429768"/>
                  </a:lnTo>
                  <a:lnTo>
                    <a:pt x="838779" y="382938"/>
                  </a:lnTo>
                  <a:lnTo>
                    <a:pt x="831545" y="337570"/>
                  </a:lnTo>
                  <a:lnTo>
                    <a:pt x="819802" y="293924"/>
                  </a:lnTo>
                  <a:lnTo>
                    <a:pt x="803806" y="252264"/>
                  </a:lnTo>
                  <a:lnTo>
                    <a:pt x="783815" y="212851"/>
                  </a:lnTo>
                  <a:lnTo>
                    <a:pt x="760085" y="175948"/>
                  </a:lnTo>
                  <a:lnTo>
                    <a:pt x="732873" y="141817"/>
                  </a:lnTo>
                  <a:lnTo>
                    <a:pt x="702436" y="110719"/>
                  </a:lnTo>
                  <a:lnTo>
                    <a:pt x="669029" y="82917"/>
                  </a:lnTo>
                  <a:lnTo>
                    <a:pt x="632911" y="58674"/>
                  </a:lnTo>
                  <a:lnTo>
                    <a:pt x="594337" y="38250"/>
                  </a:lnTo>
                  <a:lnTo>
                    <a:pt x="553565" y="21909"/>
                  </a:lnTo>
                  <a:lnTo>
                    <a:pt x="510851" y="9912"/>
                  </a:lnTo>
                  <a:lnTo>
                    <a:pt x="466451" y="2521"/>
                  </a:lnTo>
                  <a:lnTo>
                    <a:pt x="42062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51" name="object 151"/>
          <p:cNvSpPr txBox="1"/>
          <p:nvPr/>
        </p:nvSpPr>
        <p:spPr>
          <a:xfrm>
            <a:off x="4921758" y="2435732"/>
            <a:ext cx="641350" cy="51308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spc="-20" dirty="0">
                <a:latin typeface="Calibri"/>
                <a:cs typeface="Calibri"/>
              </a:rPr>
              <a:t>Year</a:t>
            </a:r>
            <a:r>
              <a:rPr sz="1600" b="1" spc="-55" dirty="0">
                <a:latin typeface="Calibri"/>
                <a:cs typeface="Calibri"/>
              </a:rPr>
              <a:t> </a:t>
            </a:r>
            <a:r>
              <a:rPr sz="1600" b="1" spc="-25" dirty="0">
                <a:latin typeface="Calibri"/>
                <a:cs typeface="Calibri"/>
              </a:rPr>
              <a:t>13</a:t>
            </a:r>
            <a:endParaRPr sz="1600">
              <a:latin typeface="Calibri"/>
              <a:cs typeface="Calibri"/>
            </a:endParaRPr>
          </a:p>
          <a:p>
            <a:pPr marL="19685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A</a:t>
            </a:r>
            <a:r>
              <a:rPr sz="1600" b="1" spc="-10" dirty="0">
                <a:latin typeface="Calibri"/>
                <a:cs typeface="Calibri"/>
              </a:rPr>
              <a:t> Level</a:t>
            </a:r>
            <a:endParaRPr sz="1600">
              <a:latin typeface="Calibri"/>
              <a:cs typeface="Calibri"/>
            </a:endParaRPr>
          </a:p>
        </p:txBody>
      </p:sp>
      <p:grpSp>
        <p:nvGrpSpPr>
          <p:cNvPr id="152" name="object 152"/>
          <p:cNvGrpSpPr/>
          <p:nvPr/>
        </p:nvGrpSpPr>
        <p:grpSpPr>
          <a:xfrm>
            <a:off x="348995" y="1764792"/>
            <a:ext cx="675640" cy="1057910"/>
            <a:chOff x="348995" y="1764792"/>
            <a:chExt cx="675640" cy="1057910"/>
          </a:xfrm>
        </p:grpSpPr>
        <p:pic>
          <p:nvPicPr>
            <p:cNvPr id="153" name="object 153" descr="Image result for superhero icon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348995" y="1764792"/>
              <a:ext cx="675132" cy="1057655"/>
            </a:xfrm>
            <a:prstGeom prst="rect">
              <a:avLst/>
            </a:prstGeom>
          </p:spPr>
        </p:pic>
        <p:pic>
          <p:nvPicPr>
            <p:cNvPr id="154" name="object 154" descr="Image result for world icon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56259" y="2040636"/>
              <a:ext cx="260603" cy="260603"/>
            </a:xfrm>
            <a:prstGeom prst="rect">
              <a:avLst/>
            </a:prstGeom>
          </p:spPr>
        </p:pic>
      </p:grpSp>
      <p:sp>
        <p:nvSpPr>
          <p:cNvPr id="155" name="object 155"/>
          <p:cNvSpPr txBox="1"/>
          <p:nvPr/>
        </p:nvSpPr>
        <p:spPr>
          <a:xfrm>
            <a:off x="154330" y="2980689"/>
            <a:ext cx="1005205" cy="3302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635" algn="ctr">
              <a:lnSpc>
                <a:spcPct val="100000"/>
              </a:lnSpc>
              <a:spcBef>
                <a:spcPts val="95"/>
              </a:spcBef>
            </a:pPr>
            <a:r>
              <a:rPr sz="1000" dirty="0">
                <a:latin typeface="Calibri"/>
                <a:cs typeface="Calibri"/>
              </a:rPr>
              <a:t>Graduate</a:t>
            </a:r>
            <a:r>
              <a:rPr sz="1000" spc="-55" dirty="0">
                <a:latin typeface="Calibri"/>
                <a:cs typeface="Calibri"/>
              </a:rPr>
              <a:t> </a:t>
            </a:r>
            <a:r>
              <a:rPr sz="1000" spc="-25" dirty="0">
                <a:latin typeface="Calibri"/>
                <a:cs typeface="Calibri"/>
              </a:rPr>
              <a:t>and</a:t>
            </a:r>
            <a:endParaRPr sz="10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b="1" dirty="0">
                <a:latin typeface="Calibri"/>
                <a:cs typeface="Calibri"/>
              </a:rPr>
              <a:t>SAVE</a:t>
            </a:r>
            <a:r>
              <a:rPr sz="1000" b="1" spc="-25" dirty="0">
                <a:latin typeface="Calibri"/>
                <a:cs typeface="Calibri"/>
              </a:rPr>
              <a:t> </a:t>
            </a:r>
            <a:r>
              <a:rPr sz="1000" b="1" dirty="0">
                <a:latin typeface="Calibri"/>
                <a:cs typeface="Calibri"/>
              </a:rPr>
              <a:t>THE</a:t>
            </a:r>
            <a:r>
              <a:rPr sz="1000" b="1" spc="-20" dirty="0">
                <a:latin typeface="Calibri"/>
                <a:cs typeface="Calibri"/>
              </a:rPr>
              <a:t> </a:t>
            </a:r>
            <a:r>
              <a:rPr sz="1000" b="1" spc="-10" dirty="0">
                <a:latin typeface="Calibri"/>
                <a:cs typeface="Calibri"/>
              </a:rPr>
              <a:t>WORLD!</a:t>
            </a:r>
            <a:endParaRPr sz="1000">
              <a:latin typeface="Calibri"/>
              <a:cs typeface="Calibri"/>
            </a:endParaRPr>
          </a:p>
        </p:txBody>
      </p:sp>
      <p:sp>
        <p:nvSpPr>
          <p:cNvPr id="157" name="object 99">
            <a:extLst>
              <a:ext uri="{FF2B5EF4-FFF2-40B4-BE49-F238E27FC236}">
                <a16:creationId xmlns:a16="http://schemas.microsoft.com/office/drawing/2014/main" id="{0F9574B7-F92C-E118-C8BF-4434F80B4881}"/>
              </a:ext>
            </a:extLst>
          </p:cNvPr>
          <p:cNvSpPr/>
          <p:nvPr/>
        </p:nvSpPr>
        <p:spPr>
          <a:xfrm>
            <a:off x="2978023" y="4459985"/>
            <a:ext cx="173990" cy="311785"/>
          </a:xfrm>
          <a:custGeom>
            <a:avLst/>
            <a:gdLst/>
            <a:ahLst/>
            <a:cxnLst/>
            <a:rect l="l" t="t" r="r" b="b"/>
            <a:pathLst>
              <a:path w="173989" h="311785">
                <a:moveTo>
                  <a:pt x="57912" y="143777"/>
                </a:moveTo>
                <a:lnTo>
                  <a:pt x="53042" y="144762"/>
                </a:lnTo>
                <a:lnTo>
                  <a:pt x="25431" y="163401"/>
                </a:lnTo>
                <a:lnTo>
                  <a:pt x="6822" y="191017"/>
                </a:lnTo>
                <a:lnTo>
                  <a:pt x="0" y="224789"/>
                </a:lnTo>
                <a:lnTo>
                  <a:pt x="6822" y="258615"/>
                </a:lnTo>
                <a:lnTo>
                  <a:pt x="25431" y="286226"/>
                </a:lnTo>
                <a:lnTo>
                  <a:pt x="53042" y="304835"/>
                </a:lnTo>
                <a:lnTo>
                  <a:pt x="86868" y="311657"/>
                </a:lnTo>
                <a:lnTo>
                  <a:pt x="120693" y="304835"/>
                </a:lnTo>
                <a:lnTo>
                  <a:pt x="148304" y="286226"/>
                </a:lnTo>
                <a:lnTo>
                  <a:pt x="166913" y="258615"/>
                </a:lnTo>
                <a:lnTo>
                  <a:pt x="173736" y="224789"/>
                </a:lnTo>
                <a:lnTo>
                  <a:pt x="57912" y="224789"/>
                </a:lnTo>
                <a:lnTo>
                  <a:pt x="57912" y="143777"/>
                </a:lnTo>
                <a:close/>
              </a:path>
              <a:path w="173989" h="311785">
                <a:moveTo>
                  <a:pt x="86868" y="137922"/>
                </a:moveTo>
                <a:lnTo>
                  <a:pt x="57912" y="143777"/>
                </a:lnTo>
                <a:lnTo>
                  <a:pt x="57912" y="224789"/>
                </a:lnTo>
                <a:lnTo>
                  <a:pt x="115824" y="224789"/>
                </a:lnTo>
                <a:lnTo>
                  <a:pt x="115824" y="143777"/>
                </a:lnTo>
                <a:lnTo>
                  <a:pt x="86868" y="137922"/>
                </a:lnTo>
                <a:close/>
              </a:path>
              <a:path w="173989" h="311785">
                <a:moveTo>
                  <a:pt x="115824" y="143777"/>
                </a:moveTo>
                <a:lnTo>
                  <a:pt x="115824" y="224789"/>
                </a:lnTo>
                <a:lnTo>
                  <a:pt x="173736" y="224789"/>
                </a:lnTo>
                <a:lnTo>
                  <a:pt x="166913" y="191017"/>
                </a:lnTo>
                <a:lnTo>
                  <a:pt x="148304" y="163401"/>
                </a:lnTo>
                <a:lnTo>
                  <a:pt x="120693" y="144762"/>
                </a:lnTo>
                <a:lnTo>
                  <a:pt x="115824" y="143777"/>
                </a:lnTo>
                <a:close/>
              </a:path>
              <a:path w="173989" h="311785">
                <a:moveTo>
                  <a:pt x="115824" y="0"/>
                </a:moveTo>
                <a:lnTo>
                  <a:pt x="57912" y="0"/>
                </a:lnTo>
                <a:lnTo>
                  <a:pt x="57912" y="143777"/>
                </a:lnTo>
                <a:lnTo>
                  <a:pt x="86868" y="137922"/>
                </a:lnTo>
                <a:lnTo>
                  <a:pt x="115824" y="137922"/>
                </a:lnTo>
                <a:lnTo>
                  <a:pt x="115824" y="0"/>
                </a:lnTo>
                <a:close/>
              </a:path>
              <a:path w="173989" h="311785">
                <a:moveTo>
                  <a:pt x="115824" y="137922"/>
                </a:moveTo>
                <a:lnTo>
                  <a:pt x="86868" y="137922"/>
                </a:lnTo>
                <a:lnTo>
                  <a:pt x="115824" y="143777"/>
                </a:lnTo>
                <a:lnTo>
                  <a:pt x="115824" y="137922"/>
                </a:lnTo>
                <a:close/>
              </a:path>
            </a:pathLst>
          </a:custGeom>
          <a:solidFill>
            <a:srgbClr val="00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9" name="object 99">
            <a:extLst>
              <a:ext uri="{FF2B5EF4-FFF2-40B4-BE49-F238E27FC236}">
                <a16:creationId xmlns:a16="http://schemas.microsoft.com/office/drawing/2014/main" id="{2CCBE274-7786-D06B-507D-3C5A045E519A}"/>
              </a:ext>
            </a:extLst>
          </p:cNvPr>
          <p:cNvSpPr/>
          <p:nvPr/>
        </p:nvSpPr>
        <p:spPr>
          <a:xfrm>
            <a:off x="5002274" y="4483352"/>
            <a:ext cx="173990" cy="311785"/>
          </a:xfrm>
          <a:custGeom>
            <a:avLst/>
            <a:gdLst/>
            <a:ahLst/>
            <a:cxnLst/>
            <a:rect l="l" t="t" r="r" b="b"/>
            <a:pathLst>
              <a:path w="173989" h="311785">
                <a:moveTo>
                  <a:pt x="57912" y="143777"/>
                </a:moveTo>
                <a:lnTo>
                  <a:pt x="53042" y="144762"/>
                </a:lnTo>
                <a:lnTo>
                  <a:pt x="25431" y="163401"/>
                </a:lnTo>
                <a:lnTo>
                  <a:pt x="6822" y="191017"/>
                </a:lnTo>
                <a:lnTo>
                  <a:pt x="0" y="224789"/>
                </a:lnTo>
                <a:lnTo>
                  <a:pt x="6822" y="258615"/>
                </a:lnTo>
                <a:lnTo>
                  <a:pt x="25431" y="286226"/>
                </a:lnTo>
                <a:lnTo>
                  <a:pt x="53042" y="304835"/>
                </a:lnTo>
                <a:lnTo>
                  <a:pt x="86868" y="311657"/>
                </a:lnTo>
                <a:lnTo>
                  <a:pt x="120693" y="304835"/>
                </a:lnTo>
                <a:lnTo>
                  <a:pt x="148304" y="286226"/>
                </a:lnTo>
                <a:lnTo>
                  <a:pt x="166913" y="258615"/>
                </a:lnTo>
                <a:lnTo>
                  <a:pt x="173736" y="224789"/>
                </a:lnTo>
                <a:lnTo>
                  <a:pt x="57912" y="224789"/>
                </a:lnTo>
                <a:lnTo>
                  <a:pt x="57912" y="143777"/>
                </a:lnTo>
                <a:close/>
              </a:path>
              <a:path w="173989" h="311785">
                <a:moveTo>
                  <a:pt x="86868" y="137922"/>
                </a:moveTo>
                <a:lnTo>
                  <a:pt x="57912" y="143777"/>
                </a:lnTo>
                <a:lnTo>
                  <a:pt x="57912" y="224789"/>
                </a:lnTo>
                <a:lnTo>
                  <a:pt x="115824" y="224789"/>
                </a:lnTo>
                <a:lnTo>
                  <a:pt x="115824" y="143777"/>
                </a:lnTo>
                <a:lnTo>
                  <a:pt x="86868" y="137922"/>
                </a:lnTo>
                <a:close/>
              </a:path>
              <a:path w="173989" h="311785">
                <a:moveTo>
                  <a:pt x="115824" y="143777"/>
                </a:moveTo>
                <a:lnTo>
                  <a:pt x="115824" y="224789"/>
                </a:lnTo>
                <a:lnTo>
                  <a:pt x="173736" y="224789"/>
                </a:lnTo>
                <a:lnTo>
                  <a:pt x="166913" y="191017"/>
                </a:lnTo>
                <a:lnTo>
                  <a:pt x="148304" y="163401"/>
                </a:lnTo>
                <a:lnTo>
                  <a:pt x="120693" y="144762"/>
                </a:lnTo>
                <a:lnTo>
                  <a:pt x="115824" y="143777"/>
                </a:lnTo>
                <a:close/>
              </a:path>
              <a:path w="173989" h="311785">
                <a:moveTo>
                  <a:pt x="115824" y="0"/>
                </a:moveTo>
                <a:lnTo>
                  <a:pt x="57912" y="0"/>
                </a:lnTo>
                <a:lnTo>
                  <a:pt x="57912" y="143777"/>
                </a:lnTo>
                <a:lnTo>
                  <a:pt x="86868" y="137922"/>
                </a:lnTo>
                <a:lnTo>
                  <a:pt x="115824" y="137922"/>
                </a:lnTo>
                <a:lnTo>
                  <a:pt x="115824" y="0"/>
                </a:lnTo>
                <a:close/>
              </a:path>
              <a:path w="173989" h="311785">
                <a:moveTo>
                  <a:pt x="115824" y="137922"/>
                </a:moveTo>
                <a:lnTo>
                  <a:pt x="86868" y="137922"/>
                </a:lnTo>
                <a:lnTo>
                  <a:pt x="115824" y="143777"/>
                </a:lnTo>
                <a:lnTo>
                  <a:pt x="115824" y="137922"/>
                </a:lnTo>
                <a:close/>
              </a:path>
            </a:pathLst>
          </a:custGeom>
          <a:solidFill>
            <a:srgbClr val="00492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1" name="object 84">
            <a:extLst>
              <a:ext uri="{FF2B5EF4-FFF2-40B4-BE49-F238E27FC236}">
                <a16:creationId xmlns:a16="http://schemas.microsoft.com/office/drawing/2014/main" id="{DDEE2C63-A7AC-67D0-DF47-D37E243AB629}"/>
              </a:ext>
            </a:extLst>
          </p:cNvPr>
          <p:cNvSpPr/>
          <p:nvPr/>
        </p:nvSpPr>
        <p:spPr>
          <a:xfrm rot="21251964">
            <a:off x="1383411" y="7056455"/>
            <a:ext cx="254000" cy="337185"/>
          </a:xfrm>
          <a:custGeom>
            <a:avLst/>
            <a:gdLst/>
            <a:ahLst/>
            <a:cxnLst/>
            <a:rect l="l" t="t" r="r" b="b"/>
            <a:pathLst>
              <a:path w="254000" h="337184">
                <a:moveTo>
                  <a:pt x="100840" y="140273"/>
                </a:moveTo>
                <a:lnTo>
                  <a:pt x="0" y="306472"/>
                </a:lnTo>
                <a:lnTo>
                  <a:pt x="49504" y="336571"/>
                </a:lnTo>
                <a:lnTo>
                  <a:pt x="150277" y="170408"/>
                </a:lnTo>
                <a:lnTo>
                  <a:pt x="150589" y="170408"/>
                </a:lnTo>
                <a:lnTo>
                  <a:pt x="122554" y="160295"/>
                </a:lnTo>
                <a:lnTo>
                  <a:pt x="100840" y="140273"/>
                </a:lnTo>
                <a:close/>
              </a:path>
              <a:path w="254000" h="337184">
                <a:moveTo>
                  <a:pt x="252267" y="71014"/>
                </a:moveTo>
                <a:lnTo>
                  <a:pt x="142862" y="71014"/>
                </a:lnTo>
                <a:lnTo>
                  <a:pt x="192379" y="100986"/>
                </a:lnTo>
                <a:lnTo>
                  <a:pt x="150277" y="170408"/>
                </a:lnTo>
                <a:lnTo>
                  <a:pt x="150589" y="170408"/>
                </a:lnTo>
                <a:lnTo>
                  <a:pt x="155007" y="172001"/>
                </a:lnTo>
                <a:lnTo>
                  <a:pt x="188272" y="170408"/>
                </a:lnTo>
                <a:lnTo>
                  <a:pt x="218511" y="156456"/>
                </a:lnTo>
                <a:lnTo>
                  <a:pt x="241884" y="131085"/>
                </a:lnTo>
                <a:lnTo>
                  <a:pt x="253590" y="98627"/>
                </a:lnTo>
                <a:lnTo>
                  <a:pt x="252380" y="73374"/>
                </a:lnTo>
                <a:lnTo>
                  <a:pt x="252267" y="71014"/>
                </a:lnTo>
                <a:close/>
              </a:path>
              <a:path w="254000" h="337184">
                <a:moveTo>
                  <a:pt x="142862" y="71014"/>
                </a:moveTo>
                <a:lnTo>
                  <a:pt x="100840" y="140273"/>
                </a:lnTo>
                <a:lnTo>
                  <a:pt x="122554" y="160295"/>
                </a:lnTo>
                <a:lnTo>
                  <a:pt x="150589" y="170408"/>
                </a:lnTo>
                <a:lnTo>
                  <a:pt x="150277" y="170408"/>
                </a:lnTo>
                <a:lnTo>
                  <a:pt x="192379" y="100986"/>
                </a:lnTo>
                <a:lnTo>
                  <a:pt x="142862" y="71014"/>
                </a:lnTo>
                <a:close/>
              </a:path>
              <a:path w="254000" h="337184">
                <a:moveTo>
                  <a:pt x="180223" y="0"/>
                </a:moveTo>
                <a:lnTo>
                  <a:pt x="146961" y="1593"/>
                </a:lnTo>
                <a:lnTo>
                  <a:pt x="116722" y="15545"/>
                </a:lnTo>
                <a:lnTo>
                  <a:pt x="93344" y="40915"/>
                </a:lnTo>
                <a:lnTo>
                  <a:pt x="81646" y="73374"/>
                </a:lnTo>
                <a:lnTo>
                  <a:pt x="83242" y="106654"/>
                </a:lnTo>
                <a:lnTo>
                  <a:pt x="97191" y="136909"/>
                </a:lnTo>
                <a:lnTo>
                  <a:pt x="100840" y="140273"/>
                </a:lnTo>
                <a:lnTo>
                  <a:pt x="142862" y="71014"/>
                </a:lnTo>
                <a:lnTo>
                  <a:pt x="252267" y="71014"/>
                </a:lnTo>
                <a:lnTo>
                  <a:pt x="251996" y="65347"/>
                </a:lnTo>
                <a:lnTo>
                  <a:pt x="238044" y="35091"/>
                </a:lnTo>
                <a:lnTo>
                  <a:pt x="212674" y="11705"/>
                </a:lnTo>
                <a:lnTo>
                  <a:pt x="180223" y="0"/>
                </a:lnTo>
                <a:close/>
              </a:path>
            </a:pathLst>
          </a:custGeom>
          <a:solidFill>
            <a:srgbClr val="00492C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pic>
        <p:nvPicPr>
          <p:cNvPr id="162" name="Picture 161" descr="11,600+ Stack Of Money Clipart Stock Illustrations, Royalty-Free Vector  Graphics &amp; Clip Art - iStock">
            <a:extLst>
              <a:ext uri="{FF2B5EF4-FFF2-40B4-BE49-F238E27FC236}">
                <a16:creationId xmlns:a16="http://schemas.microsoft.com/office/drawing/2014/main" id="{7FB32815-50E5-4013-AAE1-47E8D10C92D9}"/>
              </a:ext>
            </a:extLst>
          </p:cNvPr>
          <p:cNvPicPr>
            <a:picLocks noChangeAspect="1"/>
          </p:cNvPicPr>
          <p:nvPr/>
        </p:nvPicPr>
        <p:blipFill>
          <a:blip r:embed="rId35"/>
          <a:stretch>
            <a:fillRect/>
          </a:stretch>
        </p:blipFill>
        <p:spPr>
          <a:xfrm>
            <a:off x="1854070" y="9724896"/>
            <a:ext cx="537573" cy="537573"/>
          </a:xfrm>
          <a:prstGeom prst="rect">
            <a:avLst/>
          </a:prstGeom>
        </p:spPr>
      </p:pic>
      <p:sp>
        <p:nvSpPr>
          <p:cNvPr id="164" name="object 40">
            <a:extLst>
              <a:ext uri="{FF2B5EF4-FFF2-40B4-BE49-F238E27FC236}">
                <a16:creationId xmlns:a16="http://schemas.microsoft.com/office/drawing/2014/main" id="{8920A6D2-3CD5-E671-52EA-8293ED4EA6A6}"/>
              </a:ext>
            </a:extLst>
          </p:cNvPr>
          <p:cNvSpPr txBox="1"/>
          <p:nvPr/>
        </p:nvSpPr>
        <p:spPr>
          <a:xfrm>
            <a:off x="2268600" y="9738818"/>
            <a:ext cx="1068070" cy="47384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GB" sz="1000" b="1" spc="-10" dirty="0">
                <a:latin typeface="Calibri"/>
                <a:cs typeface="Calibri"/>
              </a:rPr>
              <a:t>Economics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en-GB" sz="1000" dirty="0">
                <a:latin typeface="Calibri"/>
                <a:cs typeface="Calibri"/>
              </a:rPr>
              <a:t>Who has all the money?</a:t>
            </a:r>
            <a:endParaRPr sz="1000" dirty="0">
              <a:latin typeface="Calibri"/>
              <a:cs typeface="Calibri"/>
            </a:endParaRPr>
          </a:p>
        </p:txBody>
      </p:sp>
      <p:sp>
        <p:nvSpPr>
          <p:cNvPr id="166" name="object 40">
            <a:extLst>
              <a:ext uri="{FF2B5EF4-FFF2-40B4-BE49-F238E27FC236}">
                <a16:creationId xmlns:a16="http://schemas.microsoft.com/office/drawing/2014/main" id="{F2FD85E7-1A83-D44B-4105-3605FB907DBD}"/>
              </a:ext>
            </a:extLst>
          </p:cNvPr>
          <p:cNvSpPr txBox="1"/>
          <p:nvPr/>
        </p:nvSpPr>
        <p:spPr>
          <a:xfrm>
            <a:off x="6662166" y="9750804"/>
            <a:ext cx="1068070" cy="31995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000" b="1" spc="-10" dirty="0">
                <a:latin typeface="Calibri"/>
                <a:cs typeface="Calibri"/>
              </a:rPr>
              <a:t>Weather</a:t>
            </a:r>
            <a:endParaRPr sz="10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000" dirty="0">
                <a:latin typeface="Calibri"/>
                <a:cs typeface="Calibri"/>
              </a:rPr>
              <a:t>How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is</a:t>
            </a:r>
            <a:r>
              <a:rPr sz="1000" spc="-20" dirty="0">
                <a:latin typeface="Calibri"/>
                <a:cs typeface="Calibri"/>
              </a:rPr>
              <a:t> </a:t>
            </a:r>
            <a:r>
              <a:rPr sz="1000" dirty="0">
                <a:latin typeface="Calibri"/>
                <a:cs typeface="Calibri"/>
              </a:rPr>
              <a:t>it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lang="en-GB" sz="1000" spc="-15" dirty="0">
                <a:latin typeface="Calibri"/>
                <a:cs typeface="Calibri"/>
              </a:rPr>
              <a:t>hazardous?</a:t>
            </a:r>
            <a:endParaRPr sz="1000" dirty="0">
              <a:latin typeface="Calibri"/>
              <a:cs typeface="Calibri"/>
            </a:endParaRPr>
          </a:p>
        </p:txBody>
      </p:sp>
      <p:pic>
        <p:nvPicPr>
          <p:cNvPr id="168" name="Picture 167">
            <a:extLst>
              <a:ext uri="{FF2B5EF4-FFF2-40B4-BE49-F238E27FC236}">
                <a16:creationId xmlns:a16="http://schemas.microsoft.com/office/drawing/2014/main" id="{EC0AC6BC-DD8B-442F-68AE-4FFD99AF74E7}"/>
              </a:ext>
            </a:extLst>
          </p:cNvPr>
          <p:cNvPicPr>
            <a:picLocks noChangeAspect="1"/>
          </p:cNvPicPr>
          <p:nvPr/>
        </p:nvPicPr>
        <p:blipFill>
          <a:blip r:embed="rId36"/>
          <a:stretch>
            <a:fillRect/>
          </a:stretch>
        </p:blipFill>
        <p:spPr>
          <a:xfrm>
            <a:off x="7720028" y="9750523"/>
            <a:ext cx="319960" cy="3199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8A947F3F0E26E4989F8ECE68BAE6983" ma:contentTypeVersion="8" ma:contentTypeDescription="Create a new document." ma:contentTypeScope="" ma:versionID="0fd7f68f944c74416b053ea6e3fb6970">
  <xsd:schema xmlns:xsd="http://www.w3.org/2001/XMLSchema" xmlns:xs="http://www.w3.org/2001/XMLSchema" xmlns:p="http://schemas.microsoft.com/office/2006/metadata/properties" xmlns:ns2="423c4b8b-f4a7-4eab-b7d3-cb2ebf996f3c" xmlns:ns3="0aba31ba-e239-4783-a95a-451dd5287272" targetNamespace="http://schemas.microsoft.com/office/2006/metadata/properties" ma:root="true" ma:fieldsID="196fc31b6d2d661ba932cec7f112ce1f" ns2:_="" ns3:_="">
    <xsd:import namespace="423c4b8b-f4a7-4eab-b7d3-cb2ebf996f3c"/>
    <xsd:import namespace="0aba31ba-e239-4783-a95a-451dd528727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23c4b8b-f4a7-4eab-b7d3-cb2ebf996f3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aba31ba-e239-4783-a95a-451dd528727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214872A-91C1-4ADC-A4E5-554D4ADF2D5F}">
  <ds:schemaRefs>
    <ds:schemaRef ds:uri="http://purl.org/dc/dcmitype/"/>
    <ds:schemaRef ds:uri="http://schemas.microsoft.com/office/2006/documentManagement/types"/>
    <ds:schemaRef ds:uri="http://purl.org/dc/terms/"/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0aba31ba-e239-4783-a95a-451dd5287272"/>
    <ds:schemaRef ds:uri="423c4b8b-f4a7-4eab-b7d3-cb2ebf996f3c"/>
    <ds:schemaRef ds:uri="http://schemas.microsoft.com/office/2006/metadata/properti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048FBB28-7B8E-4D75-8235-FDA3617CA10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23c4b8b-f4a7-4eab-b7d3-cb2ebf996f3c"/>
    <ds:schemaRef ds:uri="0aba31ba-e239-4783-a95a-451dd528727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32AA2CB-9ED4-4DAE-BF95-80F08CD4895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317</Words>
  <Application>Microsoft Office PowerPoint</Application>
  <PresentationFormat>A3 Paper (297x420 mm)</PresentationFormat>
  <Paragraphs>77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Geography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 S Sherwood</dc:creator>
  <cp:lastModifiedBy>Rich Papper</cp:lastModifiedBy>
  <cp:revision>2</cp:revision>
  <dcterms:created xsi:type="dcterms:W3CDTF">2026-06-25T09:20:57Z</dcterms:created>
  <dcterms:modified xsi:type="dcterms:W3CDTF">2026-09-02T09:28:02Z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2023-01-23T00:00:00Z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2026-06-25T00:00:00Z</vt:filetime>
  </property>
  <property fmtid="{D5CDD505-2E9C-101B-9397-08002B2CF9AE}" pid="5" name="Producer">
    <vt:lpwstr>Microsoft® PowerPoint® 2016</vt:lpwstr>
  </property>
  <property fmtid="{D5CDD505-2E9C-101B-9397-08002B2CF9AE}" pid="6" name="ContentTypeId">
    <vt:lpwstr>0x010100D8A947F3F0E26E4989F8ECE68BAE6983</vt:lpwstr>
  </property>
</Properties>
</file>