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sldIdLst>
    <p:sldId id="256" r:id="rId4"/>
  </p:sldIdLst>
  <p:sldSz cx="7556500" cy="10680700"/>
  <p:notesSz cx="7556500" cy="10680700"/>
  <p:custDataLst>
    <p:tags r:id="rId5"/>
  </p:custDataLst>
  <p:defaultTextStyle>
    <a:defPPr>
      <a:defRPr lang="ru-RU"/>
    </a:defPPr>
    <a:lvl1pPr algn="l" rtl="0" fontAlgn="base">
      <a:spcBef>
        <a:spcPct val="0"/>
      </a:spcBef>
      <a:spcAft>
        <a:spcPct val="0"/>
      </a:spcAft>
      <a:buSzPct val="100000"/>
      <a:buFont typeface="Calibri" panose="020F0502020204030204" pitchFamily="34" charset="0"/>
      <a:defRPr kern="1200">
        <a:solidFill>
          <a:schemeClr val="tx1"/>
        </a:solidFill>
        <a:latin typeface="Calibri" panose="020F0502020204030204" pitchFamily="34" charset="0"/>
        <a:ea typeface="+mn-ea"/>
        <a:cs typeface="+mn-cs"/>
      </a:defRPr>
    </a:lvl1pPr>
    <a:lvl2pPr marL="457200" algn="l" rtl="0" fontAlgn="base">
      <a:spcBef>
        <a:spcPct val="0"/>
      </a:spcBef>
      <a:spcAft>
        <a:spcPct val="0"/>
      </a:spcAft>
      <a:buSzPct val="100000"/>
      <a:buFont typeface="Calibri" panose="020F0502020204030204" pitchFamily="34" charset="0"/>
      <a:defRPr kern="1200">
        <a:solidFill>
          <a:schemeClr val="tx1"/>
        </a:solidFill>
        <a:latin typeface="Calibri" panose="020F0502020204030204" pitchFamily="34" charset="0"/>
        <a:ea typeface="+mn-ea"/>
        <a:cs typeface="+mn-cs"/>
      </a:defRPr>
    </a:lvl2pPr>
    <a:lvl3pPr marL="914400" algn="l" rtl="0" fontAlgn="base">
      <a:spcBef>
        <a:spcPct val="0"/>
      </a:spcBef>
      <a:spcAft>
        <a:spcPct val="0"/>
      </a:spcAft>
      <a:buSzPct val="100000"/>
      <a:buFont typeface="Calibri" panose="020F0502020204030204" pitchFamily="34" charset="0"/>
      <a:defRPr kern="1200">
        <a:solidFill>
          <a:schemeClr val="tx1"/>
        </a:solidFill>
        <a:latin typeface="Calibri" panose="020F0502020204030204" pitchFamily="34" charset="0"/>
        <a:ea typeface="+mn-ea"/>
        <a:cs typeface="+mn-cs"/>
      </a:defRPr>
    </a:lvl3pPr>
    <a:lvl4pPr marL="1371600" algn="l" rtl="0" fontAlgn="base">
      <a:spcBef>
        <a:spcPct val="0"/>
      </a:spcBef>
      <a:spcAft>
        <a:spcPct val="0"/>
      </a:spcAft>
      <a:buSzPct val="100000"/>
      <a:buFont typeface="Calibri" panose="020F0502020204030204" pitchFamily="34" charset="0"/>
      <a:defRPr kern="1200">
        <a:solidFill>
          <a:schemeClr val="tx1"/>
        </a:solidFill>
        <a:latin typeface="Calibri" panose="020F0502020204030204" pitchFamily="34" charset="0"/>
        <a:ea typeface="+mn-ea"/>
        <a:cs typeface="+mn-cs"/>
      </a:defRPr>
    </a:lvl4pPr>
    <a:lvl5pPr marL="1828800" algn="l" rtl="0" fontAlgn="base">
      <a:spcBef>
        <a:spcPct val="0"/>
      </a:spcBef>
      <a:spcAft>
        <a:spcPct val="0"/>
      </a:spcAft>
      <a:buSzPct val="100000"/>
      <a:buFont typeface="Calibri" panose="020F0502020204030204" pitchFamily="34" charset="0"/>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18A7BF-0A5F-D1CC-2AA8-F5786E62DCC5}" v="38" dt="2026-06-24T17:02:49.3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2112" y="66"/>
      </p:cViewPr>
      <p:guideLst>
        <p:guide orient="horz" pos="2160"/>
        <p:guide pos="2880"/>
      </p:guideLst>
    </p:cSldViewPr>
  </p:slideViewPr>
  <p:notesTextViewPr>
    <p:cViewPr>
      <p:scale>
        <a:sx n="100" d="100"/>
        <a:sy n="100" d="100"/>
      </p:scale>
      <p:origin x="0" y="0"/>
    </p:cViewPr>
  </p:notesTextViewPr>
  <p:notesViewPr>
    <p:cSldViewPr>
      <p:cViewPr>
        <p:scale>
          <a:sx n="10" d="100"/>
          <a:sy n="10" d="100"/>
        </p:scale>
        <p:origin x="-102" y="-2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tags" Target="tags/tag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a:xfrm>
            <a:off x="377666" y="427735"/>
            <a:ext cx="6797992" cy="1710943"/>
          </a:xfrm>
        </p:spPr>
        <p:txBody>
          <a:bodyPr/>
          <a:lstStyle/>
          <a:p>
            <a:r>
              <a:rPr lang="en-US" noProof="0"/>
              <a:t>Title</a:t>
            </a:r>
          </a:p>
        </p:txBody>
      </p:sp>
      <p:sp>
        <p:nvSpPr>
          <p:cNvPr id="3" name="Text 2"/>
          <p:cNvSpPr>
            <a:spLocks noGrp="1"/>
          </p:cNvSpPr>
          <p:nvPr>
            <p:ph type="body" idx="1"/>
          </p:nvPr>
        </p:nvSpPr>
        <p:spPr>
          <a:xfrm>
            <a:off x="377666" y="2459482"/>
            <a:ext cx="6797992" cy="7057644"/>
          </a:xfrm>
        </p:spPr>
        <p:txBody>
          <a:bodyPr/>
          <a:lstStyle/>
          <a:p>
            <a:pPr lvl="0"/>
            <a:r>
              <a:rPr lang="en-US" noProof="0"/>
              <a:t>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Holder 4">
            <a:extLst>
              <a:ext uri="{FF2B5EF4-FFF2-40B4-BE49-F238E27FC236}">
                <a16:creationId xmlns:a16="http://schemas.microsoft.com/office/drawing/2014/main" id="{A057B840-FA92-C37E-6C58-3244C4BA27F7}"/>
              </a:ext>
            </a:extLst>
          </p:cNvPr>
          <p:cNvSpPr>
            <a:spLocks noGrp="1" noChangeArrowheads="1"/>
          </p:cNvSpPr>
          <p:nvPr>
            <p:ph type="ftr" sz="quarter" idx="10"/>
          </p:nvPr>
        </p:nvSpPr>
        <p:spPr>
          <a:ln/>
        </p:spPr>
        <p:txBody>
          <a:bodyPr/>
          <a:lstStyle>
            <a:lvl1pPr>
              <a:defRPr/>
            </a:lvl1pPr>
          </a:lstStyle>
          <a:p>
            <a:endParaRPr lang="en-US" altLang="en-US"/>
          </a:p>
        </p:txBody>
      </p:sp>
      <p:sp>
        <p:nvSpPr>
          <p:cNvPr id="5" name="Holder 5">
            <a:extLst>
              <a:ext uri="{FF2B5EF4-FFF2-40B4-BE49-F238E27FC236}">
                <a16:creationId xmlns:a16="http://schemas.microsoft.com/office/drawing/2014/main" id="{959ADA74-AFC8-C015-0D7B-65B7EEC10544}"/>
              </a:ext>
            </a:extLst>
          </p:cNvPr>
          <p:cNvSpPr>
            <a:spLocks noGrp="1" noChangeArrowheads="1"/>
          </p:cNvSpPr>
          <p:nvPr>
            <p:ph type="dt" sz="half" idx="11"/>
          </p:nvPr>
        </p:nvSpPr>
        <p:spPr>
          <a:ln/>
        </p:spPr>
        <p:txBody>
          <a:bodyPr/>
          <a:lstStyle>
            <a:lvl1pPr>
              <a:defRPr/>
            </a:lvl1pPr>
          </a:lstStyle>
          <a:p>
            <a:fld id="{D314A55A-B279-4297-AD4F-AFA517D46097}" type="datetime1">
              <a:rPr lang="en-US" altLang="en-US"/>
              <a:pPr/>
              <a:t>7/6/2026</a:t>
            </a:fld>
            <a:endParaRPr lang="en-US" altLang="en-US"/>
          </a:p>
        </p:txBody>
      </p:sp>
      <p:sp>
        <p:nvSpPr>
          <p:cNvPr id="6" name="Holder 6">
            <a:extLst>
              <a:ext uri="{FF2B5EF4-FFF2-40B4-BE49-F238E27FC236}">
                <a16:creationId xmlns:a16="http://schemas.microsoft.com/office/drawing/2014/main" id="{A6274940-4FCA-9D6D-3475-E25FA225E0B2}"/>
              </a:ext>
            </a:extLst>
          </p:cNvPr>
          <p:cNvSpPr>
            <a:spLocks noGrp="1"/>
          </p:cNvSpPr>
          <p:nvPr>
            <p:ph type="sldNum" sz="quarter" idx="12"/>
          </p:nvPr>
        </p:nvSpPr>
        <p:spPr/>
        <p:txBody>
          <a:bodyPr/>
          <a:lstStyle>
            <a:lvl1pPr>
              <a:defRPr/>
            </a:lvl1pPr>
          </a:lstStyle>
          <a:p>
            <a:fld id="{5597174C-2134-45DC-A61F-A4AC6B29E3CF}" type="slidenum">
              <a:rPr lang="ru-RU" altLang="en-US"/>
              <a:pPr/>
              <a:t>‹#›</a:t>
            </a:fld>
            <a:endParaRPr lang="ru-RU" altLang="en-US"/>
          </a:p>
        </p:txBody>
      </p:sp>
    </p:spTree>
    <p:extLst>
      <p:ext uri="{BB962C8B-B14F-4D97-AF65-F5344CB8AC3E}">
        <p14:creationId xmlns:p14="http://schemas.microsoft.com/office/powerpoint/2010/main" val="1288607886"/>
      </p:ext>
    </p:extLst>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Holder 2">
            <a:extLst>
              <a:ext uri="{FF2B5EF4-FFF2-40B4-BE49-F238E27FC236}">
                <a16:creationId xmlns:a16="http://schemas.microsoft.com/office/drawing/2014/main" id="{FCF5FCFC-9D99-B641-F0C4-A17C3E61008C}"/>
              </a:ext>
            </a:extLst>
          </p:cNvPr>
          <p:cNvSpPr>
            <a:spLocks noGrp="1" noChangeArrowheads="1"/>
          </p:cNvSpPr>
          <p:nvPr>
            <p:ph type="title"/>
          </p:nvPr>
        </p:nvSpPr>
        <p:spPr bwMode="auto">
          <a:xfrm>
            <a:off x="377825" y="427038"/>
            <a:ext cx="6797675"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vert="horz" wrap="square" lIns="0" tIns="0" rIns="0" bIns="0" numCol="1" anchor="t" anchorCtr="0" compatLnSpc="1">
            <a:prstTxWarp prst="textNoShape">
              <a:avLst/>
            </a:prstTxWarp>
            <a:spAutoFit/>
          </a:bodyPr>
          <a:lstStyle/>
          <a:p>
            <a:pPr lvl="0"/>
            <a:endParaRPr lang="en-US" altLang="en-US"/>
          </a:p>
        </p:txBody>
      </p:sp>
      <p:sp>
        <p:nvSpPr>
          <p:cNvPr id="1027" name="Holder 3">
            <a:extLst>
              <a:ext uri="{FF2B5EF4-FFF2-40B4-BE49-F238E27FC236}">
                <a16:creationId xmlns:a16="http://schemas.microsoft.com/office/drawing/2014/main" id="{3469919C-C069-B6F8-CA88-48D0471A30C0}"/>
              </a:ext>
            </a:extLst>
          </p:cNvPr>
          <p:cNvSpPr>
            <a:spLocks noGrp="1" noChangeArrowheads="1"/>
          </p:cNvSpPr>
          <p:nvPr>
            <p:ph type="body" idx="1"/>
          </p:nvPr>
        </p:nvSpPr>
        <p:spPr bwMode="auto">
          <a:xfrm>
            <a:off x="377825" y="2459038"/>
            <a:ext cx="6797675" cy="705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vert="horz" wrap="square" lIns="0" tIns="0" rIns="0" bIns="0" numCol="1" anchor="t" anchorCtr="0" compatLnSpc="1">
            <a:prstTxWarp prst="textNoShape">
              <a:avLst/>
            </a:prstTxWarp>
            <a:spAutoFit/>
          </a:bodyPr>
          <a:lstStyle/>
          <a:p>
            <a:pPr lvl="0"/>
            <a:endParaRPr lang="en-US" altLang="en-US"/>
          </a:p>
        </p:txBody>
      </p:sp>
      <p:sp>
        <p:nvSpPr>
          <p:cNvPr id="1028" name="Holder 4">
            <a:extLst>
              <a:ext uri="{FF2B5EF4-FFF2-40B4-BE49-F238E27FC236}">
                <a16:creationId xmlns:a16="http://schemas.microsoft.com/office/drawing/2014/main" id="{01EA5C40-8031-7F36-173E-F2A0035F0AEB}"/>
              </a:ext>
            </a:extLst>
          </p:cNvPr>
          <p:cNvSpPr>
            <a:spLocks noGrp="1" noChangeArrowheads="1"/>
          </p:cNvSpPr>
          <p:nvPr>
            <p:ph type="ftr" sz="quarter" idx="3"/>
          </p:nvPr>
        </p:nvSpPr>
        <p:spPr bwMode="auto">
          <a:xfrm>
            <a:off x="2568575" y="9944100"/>
            <a:ext cx="2417763"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vert="horz" wrap="square" lIns="0" tIns="0" rIns="0" bIns="0" numCol="1" anchor="t" anchorCtr="0" compatLnSpc="1">
            <a:prstTxWarp prst="textNoShape">
              <a:avLst/>
            </a:prstTxWarp>
            <a:spAutoFit/>
          </a:bodyPr>
          <a:lstStyle>
            <a:lvl1pPr algn="ctr">
              <a:defRPr>
                <a:solidFill>
                  <a:srgbClr val="898989"/>
                </a:solidFill>
              </a:defRPr>
            </a:lvl1pPr>
          </a:lstStyle>
          <a:p>
            <a:endParaRPr lang="en-US" altLang="en-US"/>
          </a:p>
        </p:txBody>
      </p:sp>
      <p:sp>
        <p:nvSpPr>
          <p:cNvPr id="1029" name="Holder 5">
            <a:extLst>
              <a:ext uri="{FF2B5EF4-FFF2-40B4-BE49-F238E27FC236}">
                <a16:creationId xmlns:a16="http://schemas.microsoft.com/office/drawing/2014/main" id="{78D5F6A4-BD67-96A9-2D29-22A70B35C8D8}"/>
              </a:ext>
            </a:extLst>
          </p:cNvPr>
          <p:cNvSpPr>
            <a:spLocks noGrp="1" noChangeArrowheads="1"/>
          </p:cNvSpPr>
          <p:nvPr>
            <p:ph type="dt" sz="half" idx="2"/>
          </p:nvPr>
        </p:nvSpPr>
        <p:spPr bwMode="auto">
          <a:xfrm>
            <a:off x="377825" y="9944100"/>
            <a:ext cx="17367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vert="horz" wrap="square" lIns="0" tIns="0" rIns="0" bIns="0" numCol="1" anchor="t" anchorCtr="0" compatLnSpc="1">
            <a:prstTxWarp prst="textNoShape">
              <a:avLst/>
            </a:prstTxWarp>
            <a:spAutoFit/>
          </a:bodyPr>
          <a:lstStyle>
            <a:lvl1pPr>
              <a:defRPr>
                <a:solidFill>
                  <a:srgbClr val="898989"/>
                </a:solidFill>
              </a:defRPr>
            </a:lvl1pPr>
          </a:lstStyle>
          <a:p>
            <a:fld id="{3EC402A2-3B6F-40F1-99C7-C86CF503DAE9}" type="datetime1">
              <a:rPr lang="en-US" altLang="en-US"/>
              <a:pPr/>
              <a:t>7/6/2026</a:t>
            </a:fld>
            <a:endParaRPr lang="en-US" altLang="en-US"/>
          </a:p>
        </p:txBody>
      </p:sp>
      <p:sp>
        <p:nvSpPr>
          <p:cNvPr id="6" name="Holder 6">
            <a:extLst>
              <a:ext uri="{FF2B5EF4-FFF2-40B4-BE49-F238E27FC236}">
                <a16:creationId xmlns:a16="http://schemas.microsoft.com/office/drawing/2014/main" id="{DDCFD89A-1410-DAE7-4C40-388DFD8A8C71}"/>
              </a:ext>
            </a:extLst>
          </p:cNvPr>
          <p:cNvSpPr>
            <a:spLocks noGrp="1"/>
          </p:cNvSpPr>
          <p:nvPr>
            <p:ph type="sldNum" sz="quarter" idx="7"/>
          </p:nvPr>
        </p:nvSpPr>
        <p:spPr>
          <a:xfrm>
            <a:off x="5438775" y="9944100"/>
            <a:ext cx="1736725" cy="534988"/>
          </a:xfrm>
          <a:prstGeom prst="rect">
            <a:avLst/>
          </a:prstGeom>
          <a:noFill/>
          <a:ln w="9525" cap="flat" cmpd="sng" algn="ctr">
            <a:noFill/>
            <a:prstDash val="solid"/>
            <a:round/>
            <a:headEnd type="none" w="med" len="med"/>
            <a:tailEnd type="none" w="med" len="med"/>
          </a:ln>
        </p:spPr>
        <p:txBody>
          <a:bodyPr vert="horz" wrap="square" lIns="0" tIns="0" rIns="0" bIns="0" numCol="1" anchor="t" anchorCtr="0" compatLnSpc="1">
            <a:prstTxWarp prst="textNoShape">
              <a:avLst/>
            </a:prstTxWarp>
            <a:spAutoFit/>
          </a:bodyPr>
          <a:lstStyle>
            <a:lvl1pPr algn="r">
              <a:defRPr>
                <a:solidFill>
                  <a:srgbClr val="898989"/>
                </a:solidFill>
              </a:defRPr>
            </a:lvl1pPr>
          </a:lstStyle>
          <a:p>
            <a:fld id="{24724884-C603-4418-95E5-8901A5CDEA83}" type="slidenum">
              <a:rPr lang="ru-RU" altLang="en-US"/>
              <a:pPr/>
              <a:t>‹#›</a:t>
            </a:fld>
            <a:endParaRPr lang="ru-RU" alt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rtl="0" eaLnBrk="0" fontAlgn="base" hangingPunct="0">
        <a:spcBef>
          <a:spcPct val="0"/>
        </a:spcBef>
        <a:spcAft>
          <a:spcPct val="0"/>
        </a:spcAft>
        <a:defRPr sz="4400">
          <a:solidFill>
            <a:schemeClr val="tx2"/>
          </a:solidFill>
          <a:latin typeface="+mj-lt"/>
          <a:ea typeface="+mj-ea"/>
          <a:cs typeface="Calibri" panose="020F0502020204030204" pitchFamily="34" charset="0"/>
        </a:defRPr>
      </a:lvl1pPr>
      <a:lvl2pPr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2pPr>
      <a:lvl3pPr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3pPr>
      <a:lvl4pPr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4pPr>
      <a:lvl5pPr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5pPr>
      <a:lvl6pPr marL="457200"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6pPr>
      <a:lvl7pPr marL="914400"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7pPr>
      <a:lvl8pPr marL="1371600"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8pPr>
      <a:lvl9pPr marL="1828800" algn="ctr" rtl="0" eaLnBrk="0" fontAlgn="base" hangingPunct="0">
        <a:spcBef>
          <a:spcPct val="0"/>
        </a:spcBef>
        <a:spcAft>
          <a:spcPct val="0"/>
        </a:spcAft>
        <a:defRPr sz="4400">
          <a:solidFill>
            <a:schemeClr val="tx2"/>
          </a:solidFill>
          <a:latin typeface="Calibri" panose="020F0502020204030204" pitchFamily="34" charset="0"/>
          <a:cs typeface="Calibri" panose="020F0502020204030204" pitchFamily="34" charset="0"/>
        </a:defRPr>
      </a:lvl9pPr>
    </p:titleStyle>
    <p:bodyStyle>
      <a:lvl1pPr algn="l" rtl="0" eaLnBrk="0" fontAlgn="base" hangingPunct="0">
        <a:spcBef>
          <a:spcPct val="20000"/>
        </a:spcBef>
        <a:spcAft>
          <a:spcPct val="0"/>
        </a:spcAft>
        <a:buChar char="•"/>
        <a:defRPr sz="3200">
          <a:solidFill>
            <a:schemeClr val="tx1"/>
          </a:solidFill>
          <a:latin typeface="+mn-lt"/>
          <a:ea typeface="+mn-ea"/>
          <a:cs typeface="Calibri" panose="020F0502020204030204" pitchFamily="34" charset="0"/>
        </a:defRPr>
      </a:lvl1pPr>
      <a:lvl2pPr marL="457200" algn="l" rtl="0" eaLnBrk="0" fontAlgn="base" hangingPunct="0">
        <a:spcBef>
          <a:spcPct val="20000"/>
        </a:spcBef>
        <a:spcAft>
          <a:spcPct val="0"/>
        </a:spcAft>
        <a:buChar char="•"/>
        <a:defRPr sz="3200">
          <a:solidFill>
            <a:schemeClr val="tx1"/>
          </a:solidFill>
          <a:latin typeface="+mn-lt"/>
          <a:ea typeface="+mn-ea"/>
          <a:cs typeface="Calibri" panose="020F0502020204030204" pitchFamily="34" charset="0"/>
        </a:defRPr>
      </a:lvl2pPr>
      <a:lvl3pPr marL="914400" algn="l" rtl="0" eaLnBrk="0" fontAlgn="base" hangingPunct="0">
        <a:spcBef>
          <a:spcPct val="20000"/>
        </a:spcBef>
        <a:spcAft>
          <a:spcPct val="0"/>
        </a:spcAft>
        <a:buChar char="•"/>
        <a:defRPr sz="3200">
          <a:solidFill>
            <a:schemeClr val="tx1"/>
          </a:solidFill>
          <a:latin typeface="+mn-lt"/>
          <a:ea typeface="+mn-ea"/>
          <a:cs typeface="Calibri" panose="020F0502020204030204" pitchFamily="34" charset="0"/>
        </a:defRPr>
      </a:lvl3pPr>
      <a:lvl4pPr marL="1371600" algn="l" rtl="0" eaLnBrk="0" fontAlgn="base" hangingPunct="0">
        <a:spcBef>
          <a:spcPct val="20000"/>
        </a:spcBef>
        <a:spcAft>
          <a:spcPct val="0"/>
        </a:spcAft>
        <a:buChar char="•"/>
        <a:defRPr sz="3200">
          <a:solidFill>
            <a:schemeClr val="tx1"/>
          </a:solidFill>
          <a:latin typeface="+mn-lt"/>
          <a:ea typeface="+mn-ea"/>
          <a:cs typeface="Calibri" panose="020F0502020204030204" pitchFamily="34" charset="0"/>
        </a:defRPr>
      </a:lvl4pPr>
      <a:lvl5pPr marL="1828800" algn="l" rtl="0" eaLnBrk="0" fontAlgn="base" hangingPunct="0">
        <a:spcBef>
          <a:spcPct val="20000"/>
        </a:spcBef>
        <a:spcAft>
          <a:spcPct val="0"/>
        </a:spcAft>
        <a:buChar char="•"/>
        <a:defRPr sz="3200">
          <a:solidFill>
            <a:schemeClr val="tx1"/>
          </a:solidFill>
          <a:latin typeface="+mn-lt"/>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object 1">
            <a:extLst>
              <a:ext uri="{FF2B5EF4-FFF2-40B4-BE49-F238E27FC236}">
                <a16:creationId xmlns:a16="http://schemas.microsoft.com/office/drawing/2014/main" id="{182D0FBC-7DAB-92CD-4954-CA7A0DB02331}"/>
              </a:ext>
            </a:extLst>
          </p:cNvPr>
          <p:cNvSpPr>
            <a:spLocks noChangeArrowheads="1"/>
          </p:cNvSpPr>
          <p:nvPr/>
        </p:nvSpPr>
        <p:spPr bwMode="auto">
          <a:xfrm>
            <a:off x="457200" y="9904413"/>
            <a:ext cx="6623050" cy="12700"/>
          </a:xfrm>
          <a:prstGeom prst="rect">
            <a:avLst/>
          </a:prstGeom>
          <a:blipFill dpi="0" rotWithShape="0">
            <a:blip r:embed="rId2"/>
            <a:srcRect/>
            <a:stretch>
              <a:fillRect/>
            </a:stretch>
          </a:blipFill>
          <a:ln>
            <a:noFill/>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lIns="0" tIns="0" rIns="0" bIns="0">
            <a:spAutoFit/>
          </a:bodyPr>
          <a:lstStyle>
            <a:lvl1pPr>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a:defRPr>
                <a:solidFill>
                  <a:schemeClr val="tx1"/>
                </a:solidFill>
                <a:latin typeface="Calibri" panose="020F0502020204030204" pitchFamily="34" charset="0"/>
              </a:defRPr>
            </a:lvl3pPr>
            <a:lvl4pPr>
              <a:defRPr>
                <a:solidFill>
                  <a:schemeClr val="tx1"/>
                </a:solidFill>
                <a:latin typeface="Calibri" panose="020F0502020204030204" pitchFamily="34" charset="0"/>
              </a:defRPr>
            </a:lvl4pPr>
            <a:lvl5pPr>
              <a:defRPr>
                <a:solidFill>
                  <a:schemeClr val="tx1"/>
                </a:solidFill>
                <a:latin typeface="Calibri" panose="020F0502020204030204" pitchFamily="34" charset="0"/>
              </a:defRPr>
            </a:lvl5pPr>
            <a:lvl6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6pPr>
            <a:lvl7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7pPr>
            <a:lvl8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8pPr>
            <a:lvl9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9pPr>
          </a:lstStyle>
          <a:p>
            <a:endParaRPr lang="en-US" altLang="en-US"/>
          </a:p>
        </p:txBody>
      </p:sp>
      <p:sp>
        <p:nvSpPr>
          <p:cNvPr id="2051" name="object 2">
            <a:extLst>
              <a:ext uri="{FF2B5EF4-FFF2-40B4-BE49-F238E27FC236}">
                <a16:creationId xmlns:a16="http://schemas.microsoft.com/office/drawing/2014/main" id="{B8A31FD8-A4F1-06AF-F2BF-7B9BAFE9D876}"/>
              </a:ext>
            </a:extLst>
          </p:cNvPr>
          <p:cNvSpPr>
            <a:spLocks noChangeArrowheads="1"/>
          </p:cNvSpPr>
          <p:nvPr/>
        </p:nvSpPr>
        <p:spPr bwMode="auto">
          <a:xfrm>
            <a:off x="0" y="0"/>
            <a:ext cx="7556500" cy="2770188"/>
          </a:xfrm>
          <a:prstGeom prst="rect">
            <a:avLst/>
          </a:prstGeom>
          <a:blipFill dpi="0" rotWithShape="0">
            <a:blip r:embed="rId3"/>
            <a:srcRect/>
            <a:stretch>
              <a:fillRect/>
            </a:stretch>
          </a:blipFill>
          <a:ln>
            <a:noFill/>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lIns="0" tIns="0" rIns="0" bIns="0">
            <a:spAutoFit/>
          </a:bodyPr>
          <a:lstStyle>
            <a:lvl1pPr>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a:defRPr>
                <a:solidFill>
                  <a:schemeClr val="tx1"/>
                </a:solidFill>
                <a:latin typeface="Calibri" panose="020F0502020204030204" pitchFamily="34" charset="0"/>
              </a:defRPr>
            </a:lvl3pPr>
            <a:lvl4pPr>
              <a:defRPr>
                <a:solidFill>
                  <a:schemeClr val="tx1"/>
                </a:solidFill>
                <a:latin typeface="Calibri" panose="020F0502020204030204" pitchFamily="34" charset="0"/>
              </a:defRPr>
            </a:lvl4pPr>
            <a:lvl5pPr>
              <a:defRPr>
                <a:solidFill>
                  <a:schemeClr val="tx1"/>
                </a:solidFill>
                <a:latin typeface="Calibri" panose="020F0502020204030204" pitchFamily="34" charset="0"/>
              </a:defRPr>
            </a:lvl5pPr>
            <a:lvl6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6pPr>
            <a:lvl7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7pPr>
            <a:lvl8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8pPr>
            <a:lvl9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9pPr>
          </a:lstStyle>
          <a:p>
            <a:endParaRPr lang="en-US" altLang="en-US"/>
          </a:p>
        </p:txBody>
      </p:sp>
      <p:sp>
        <p:nvSpPr>
          <p:cNvPr id="2052" name="object 3">
            <a:extLst>
              <a:ext uri="{FF2B5EF4-FFF2-40B4-BE49-F238E27FC236}">
                <a16:creationId xmlns:a16="http://schemas.microsoft.com/office/drawing/2014/main" id="{D07A6185-5C14-B904-EBD4-3EB571182F67}"/>
              </a:ext>
            </a:extLst>
          </p:cNvPr>
          <p:cNvSpPr>
            <a:spLocks noChangeArrowheads="1"/>
          </p:cNvSpPr>
          <p:nvPr/>
        </p:nvSpPr>
        <p:spPr bwMode="auto">
          <a:xfrm>
            <a:off x="457200" y="9990138"/>
            <a:ext cx="404813" cy="358775"/>
          </a:xfrm>
          <a:prstGeom prst="rect">
            <a:avLst/>
          </a:prstGeom>
          <a:blipFill dpi="0" rotWithShape="0">
            <a:blip r:embed="rId4"/>
            <a:srcRect/>
            <a:stretch>
              <a:fillRect/>
            </a:stretch>
          </a:blipFill>
          <a:ln>
            <a:noFill/>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lIns="0" tIns="0" rIns="0" bIns="0">
            <a:spAutoFit/>
          </a:bodyPr>
          <a:lstStyle>
            <a:lvl1pPr>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a:defRPr>
                <a:solidFill>
                  <a:schemeClr val="tx1"/>
                </a:solidFill>
                <a:latin typeface="Calibri" panose="020F0502020204030204" pitchFamily="34" charset="0"/>
              </a:defRPr>
            </a:lvl3pPr>
            <a:lvl4pPr>
              <a:defRPr>
                <a:solidFill>
                  <a:schemeClr val="tx1"/>
                </a:solidFill>
                <a:latin typeface="Calibri" panose="020F0502020204030204" pitchFamily="34" charset="0"/>
              </a:defRPr>
            </a:lvl4pPr>
            <a:lvl5pPr>
              <a:defRPr>
                <a:solidFill>
                  <a:schemeClr val="tx1"/>
                </a:solidFill>
                <a:latin typeface="Calibri" panose="020F0502020204030204" pitchFamily="34" charset="0"/>
              </a:defRPr>
            </a:lvl5pPr>
            <a:lvl6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6pPr>
            <a:lvl7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7pPr>
            <a:lvl8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8pPr>
            <a:lvl9pPr fontAlgn="base">
              <a:spcBef>
                <a:spcPct val="0"/>
              </a:spcBef>
              <a:spcAft>
                <a:spcPct val="0"/>
              </a:spcAft>
              <a:buSzPct val="100000"/>
              <a:buFont typeface="Calibri" panose="020F0502020204030204" pitchFamily="34" charset="0"/>
              <a:defRPr>
                <a:solidFill>
                  <a:schemeClr val="tx1"/>
                </a:solidFill>
                <a:latin typeface="Calibri" panose="020F0502020204030204" pitchFamily="34" charset="0"/>
              </a:defRPr>
            </a:lvl9pPr>
          </a:lstStyle>
          <a:p>
            <a:endParaRPr lang="en-US" altLang="en-US"/>
          </a:p>
        </p:txBody>
      </p:sp>
      <p:sp>
        <p:nvSpPr>
          <p:cNvPr id="5" name="object 5">
            <a:extLst>
              <a:ext uri="{FF2B5EF4-FFF2-40B4-BE49-F238E27FC236}">
                <a16:creationId xmlns:a16="http://schemas.microsoft.com/office/drawing/2014/main" id="{D8386915-C343-FCB5-D291-98A66A4950EA}"/>
              </a:ext>
            </a:extLst>
          </p:cNvPr>
          <p:cNvSpPr txBox="1"/>
          <p:nvPr/>
        </p:nvSpPr>
        <p:spPr>
          <a:xfrm>
            <a:off x="457200" y="2260600"/>
            <a:ext cx="4873625" cy="421782"/>
          </a:xfrm>
          <a:prstGeom prst="rect">
            <a:avLst/>
          </a:prstGeom>
          <a:noFill/>
          <a:ln w="9525" cap="flat" cmpd="sng" algn="ctr">
            <a:noFill/>
            <a:prstDash val="solid"/>
            <a:round/>
            <a:headEnd type="none" w="med" len="med"/>
            <a:tailEnd type="none" w="med" len="med"/>
          </a:ln>
        </p:spPr>
        <p:txBody>
          <a:bodyPr lIns="0" tIns="0" rIns="0" bIns="0" anchor="t">
            <a:spAutoFit/>
          </a:bodyPr>
          <a:lstStyle/>
          <a:p>
            <a:pPr eaLnBrk="0" fontAlgn="auto" hangingPunct="0">
              <a:lnSpc>
                <a:spcPts val="3413"/>
              </a:lnSpc>
              <a:buSzTx/>
              <a:buFontTx/>
              <a:buNone/>
            </a:pPr>
            <a:r>
              <a:rPr lang="en-GB" sz="2800" b="1" dirty="0">
                <a:ln w="9525" cap="flat" cmpd="sng" algn="ctr">
                  <a:noFill/>
                  <a:prstDash val="solid"/>
                  <a:round/>
                  <a:headEnd type="none" w="med" len="med"/>
                  <a:tailEnd type="none" w="med" len="med"/>
                </a:ln>
                <a:solidFill>
                  <a:srgbClr val="004F38"/>
                </a:solidFill>
                <a:latin typeface="Calibri"/>
                <a:cs typeface="Calibri"/>
              </a:rPr>
              <a:t>ENGLISH</a:t>
            </a:r>
            <a:endParaRPr sz="2800" b="1" dirty="0">
              <a:ln w="9525" cap="flat" cmpd="sng" algn="ctr">
                <a:noFill/>
                <a:prstDash val="solid"/>
                <a:round/>
                <a:headEnd type="none" w="med" len="med"/>
                <a:tailEnd type="none" w="med" len="med"/>
              </a:ln>
              <a:solidFill>
                <a:srgbClr val="004F38"/>
              </a:solidFill>
              <a:latin typeface="Calibri"/>
              <a:cs typeface="Calibri"/>
            </a:endParaRPr>
          </a:p>
        </p:txBody>
      </p:sp>
      <p:sp>
        <p:nvSpPr>
          <p:cNvPr id="11" name="object 11">
            <a:extLst>
              <a:ext uri="{FF2B5EF4-FFF2-40B4-BE49-F238E27FC236}">
                <a16:creationId xmlns:a16="http://schemas.microsoft.com/office/drawing/2014/main" id="{80DC1677-2E8B-BC06-0BC4-5EAAD507493B}"/>
              </a:ext>
            </a:extLst>
          </p:cNvPr>
          <p:cNvSpPr txBox="1"/>
          <p:nvPr/>
        </p:nvSpPr>
        <p:spPr>
          <a:xfrm>
            <a:off x="6477000" y="9904413"/>
            <a:ext cx="779463" cy="209550"/>
          </a:xfrm>
          <a:prstGeom prst="rect">
            <a:avLst/>
          </a:prstGeom>
          <a:noFill/>
          <a:ln w="9525" cap="flat" cmpd="sng" algn="ctr">
            <a:noFill/>
            <a:prstDash val="solid"/>
            <a:round/>
            <a:headEnd type="none" w="med" len="med"/>
            <a:tailEnd type="none" w="med" len="med"/>
          </a:ln>
        </p:spPr>
        <p:txBody>
          <a:bodyPr lIns="0" tIns="0" rIns="0" bIns="0">
            <a:spAutoFit/>
          </a:bodyPr>
          <a:lstStyle/>
          <a:p>
            <a:pPr eaLnBrk="0" fontAlgn="auto" hangingPunct="0">
              <a:lnSpc>
                <a:spcPts val="1347"/>
              </a:lnSpc>
              <a:buSzTx/>
              <a:buFontTx/>
              <a:buNone/>
            </a:pPr>
            <a:r>
              <a:rPr sz="1100">
                <a:ln w="9525" cap="flat" cmpd="sng" algn="ctr">
                  <a:noFill/>
                  <a:prstDash val="solid"/>
                  <a:round/>
                  <a:headEnd type="none" w="med" len="med"/>
                  <a:tailEnd type="none" w="med" len="med"/>
                </a:ln>
                <a:solidFill>
                  <a:srgbClr val="004F38"/>
                </a:solidFill>
                <a:latin typeface="Calibri"/>
                <a:cs typeface="Calibri"/>
              </a:rPr>
              <a:t>Page </a:t>
            </a:r>
            <a:r>
              <a:rPr sz="1100" b="1">
                <a:ln w="9525" cap="flat" cmpd="sng" algn="ctr">
                  <a:noFill/>
                  <a:prstDash val="solid"/>
                  <a:round/>
                  <a:headEnd type="none" w="med" len="med"/>
                  <a:tailEnd type="none" w="med" len="med"/>
                </a:ln>
                <a:solidFill>
                  <a:srgbClr val="004F38"/>
                </a:solidFill>
                <a:latin typeface="Calibri"/>
                <a:cs typeface="Calibri"/>
              </a:rPr>
              <a:t>1 </a:t>
            </a:r>
            <a:r>
              <a:rPr sz="1100">
                <a:ln w="9525" cap="flat" cmpd="sng" algn="ctr">
                  <a:noFill/>
                  <a:prstDash val="solid"/>
                  <a:round/>
                  <a:headEnd type="none" w="med" len="med"/>
                  <a:tailEnd type="none" w="med" len="med"/>
                </a:ln>
                <a:solidFill>
                  <a:srgbClr val="004F38"/>
                </a:solidFill>
                <a:latin typeface="Calibri"/>
                <a:cs typeface="Calibri"/>
              </a:rPr>
              <a:t>of</a:t>
            </a:r>
            <a:r>
              <a:rPr sz="1100" spc="-15">
                <a:ln w="9525" cap="flat" cmpd="sng" algn="ctr">
                  <a:noFill/>
                  <a:prstDash val="solid"/>
                  <a:round/>
                  <a:headEnd type="none" w="med" len="med"/>
                  <a:tailEnd type="none" w="med" len="med"/>
                </a:ln>
                <a:solidFill>
                  <a:srgbClr val="004F38"/>
                </a:solidFill>
                <a:latin typeface="Calibri"/>
                <a:cs typeface="Calibri"/>
              </a:rPr>
              <a:t> </a:t>
            </a:r>
            <a:r>
              <a:rPr sz="1100" b="1">
                <a:ln w="9525" cap="flat" cmpd="sng" algn="ctr">
                  <a:noFill/>
                  <a:prstDash val="solid"/>
                  <a:round/>
                  <a:headEnd type="none" w="med" len="med"/>
                  <a:tailEnd type="none" w="med" len="med"/>
                </a:ln>
                <a:solidFill>
                  <a:srgbClr val="004F38"/>
                </a:solidFill>
                <a:latin typeface="Calibri"/>
                <a:cs typeface="Calibri"/>
              </a:rPr>
              <a:t>1</a:t>
            </a:r>
          </a:p>
        </p:txBody>
      </p:sp>
      <p:sp>
        <p:nvSpPr>
          <p:cNvPr id="12" name="object 12">
            <a:extLst>
              <a:ext uri="{FF2B5EF4-FFF2-40B4-BE49-F238E27FC236}">
                <a16:creationId xmlns:a16="http://schemas.microsoft.com/office/drawing/2014/main" id="{1BDA1A57-8E61-A71D-2E48-D47007F5DCE0}"/>
              </a:ext>
            </a:extLst>
          </p:cNvPr>
          <p:cNvSpPr txBox="1"/>
          <p:nvPr/>
        </p:nvSpPr>
        <p:spPr>
          <a:xfrm>
            <a:off x="974725" y="10077450"/>
            <a:ext cx="4143375" cy="153888"/>
          </a:xfrm>
          <a:prstGeom prst="rect">
            <a:avLst/>
          </a:prstGeom>
          <a:noFill/>
          <a:ln w="9525" cap="flat" cmpd="sng" algn="ctr">
            <a:noFill/>
            <a:prstDash val="solid"/>
            <a:round/>
            <a:headEnd type="none" w="med" len="med"/>
            <a:tailEnd type="none" w="med" len="med"/>
          </a:ln>
        </p:spPr>
        <p:txBody>
          <a:bodyPr lIns="0" tIns="0" rIns="0" bIns="0" anchor="t">
            <a:spAutoFit/>
          </a:bodyPr>
          <a:lstStyle/>
          <a:p>
            <a:pPr eaLnBrk="0" fontAlgn="auto" hangingPunct="0">
              <a:lnSpc>
                <a:spcPts val="1215"/>
              </a:lnSpc>
              <a:buSzTx/>
              <a:buFontTx/>
              <a:buNone/>
            </a:pPr>
            <a:r>
              <a:rPr sz="1000">
                <a:ln w="9525" cap="flat" cmpd="sng" algn="ctr">
                  <a:noFill/>
                  <a:prstDash val="solid"/>
                  <a:round/>
                  <a:headEnd type="none" w="med" len="med"/>
                  <a:tailEnd type="none" w="med" len="med"/>
                </a:ln>
                <a:solidFill>
                  <a:srgbClr val="004F38"/>
                </a:solidFill>
                <a:latin typeface="Calibri"/>
                <a:cs typeface="Calibri"/>
              </a:rPr>
              <a:t>Chosen Hill School Home Learning Rationale: MODERN LANGUAGES</a:t>
            </a:r>
          </a:p>
        </p:txBody>
      </p:sp>
      <p:sp>
        <p:nvSpPr>
          <p:cNvPr id="2" name="TextBox 1">
            <a:extLst>
              <a:ext uri="{FF2B5EF4-FFF2-40B4-BE49-F238E27FC236}">
                <a16:creationId xmlns:a16="http://schemas.microsoft.com/office/drawing/2014/main" id="{2F5ACE54-B488-E3C1-8E45-6EB3F1FE0025}"/>
              </a:ext>
            </a:extLst>
          </p:cNvPr>
          <p:cNvSpPr txBox="1"/>
          <p:nvPr/>
        </p:nvSpPr>
        <p:spPr>
          <a:xfrm>
            <a:off x="361486" y="2771700"/>
            <a:ext cx="6319472" cy="72635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t>Home learning is used to support, consolidate and extend work covered in the classroom. It will be set frequently and regularly. In general, KS3 students will have up to 30 minutes of homework a week, GCSE students up to 1 hour a week, and A Level students up to 2 hours a week. All tasks will be set and monitored through Class Charts.</a:t>
            </a:r>
          </a:p>
          <a:p>
            <a:r>
              <a:rPr lang="en-GB" sz="1600" dirty="0"/>
              <a:t>Home learning provides students with the opportunity to revisit and practise key knowledge and skills independently, helping to improve long-term retention and build confidence. It also encourages the development of effective study habits, organisation, resilience and independent learning, all of which are essential for academic success and lifelong learning.</a:t>
            </a:r>
          </a:p>
          <a:p>
            <a:r>
              <a:rPr lang="en-GB" sz="1600" dirty="0"/>
              <a:t>Tasks may include retrieval practice, independent reading, revision activities, research, extended written responses, practical preparation, or the completion of coursework where appropriate. Home learning will be purposeful, relevant to the curriculum, and designed to complement classroom teaching rather than introduce substantial new content without support.</a:t>
            </a:r>
          </a:p>
          <a:p>
            <a:r>
              <a:rPr lang="en-GB" sz="1600" dirty="0"/>
              <a:t>Students are expected to complete all home learning by the stated deadline and to make every effort to produce work of an appropriate standard. Where difficulties arise, students should speak to their teacher before the deadline wherever possible. Parents and carers are encouraged to support students by providing a suitable environment for study and by taking an active interest in the completion of home learning.</a:t>
            </a:r>
          </a:p>
          <a:p>
            <a:r>
              <a:rPr lang="en-GB" sz="1600" dirty="0"/>
              <a:t>Teachers will monitor the completion and quality of home learning and provide feedback where appropriate. </a:t>
            </a:r>
            <a:r>
              <a:rPr lang="en-GB" sz="1600"/>
              <a:t>Consistent completion of home learning is an important part of students' progress and will contribute to the development of positive learning habits, preparing them for future study and examination success.</a:t>
            </a:r>
          </a:p>
          <a:p>
            <a:pPr algn="ctr"/>
            <a:endParaRPr lang="en-GB" dirty="0"/>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10.0.5"/>
  <p:tag name="AS_OS" val="Unix 6.1.172.0"/>
  <p:tag name="AS_RELEASE_DATE" val="2024.10.14"/>
  <p:tag name="AS_TITLE" val="Aspose.Slides for .NET6"/>
  <p:tag name="AS_VERSION" val="24.10"/>
</p:tagLst>
</file>

<file path=ppt/theme/theme1.xml><?xml version="1.0" encoding="utf-8"?>
<a:theme xmlns:a="http://schemas.openxmlformats.org/drawingml/2006/main" name="Theme Office">
  <a:themeElements>
    <a:clrScheme name="Standar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tand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A947F3F0E26E4989F8ECE68BAE6983" ma:contentTypeVersion="8" ma:contentTypeDescription="Create a new document." ma:contentTypeScope="" ma:versionID="0fd7f68f944c74416b053ea6e3fb6970">
  <xsd:schema xmlns:xsd="http://www.w3.org/2001/XMLSchema" xmlns:xs="http://www.w3.org/2001/XMLSchema" xmlns:p="http://schemas.microsoft.com/office/2006/metadata/properties" xmlns:ns2="423c4b8b-f4a7-4eab-b7d3-cb2ebf996f3c" xmlns:ns3="0aba31ba-e239-4783-a95a-451dd5287272" targetNamespace="http://schemas.microsoft.com/office/2006/metadata/properties" ma:root="true" ma:fieldsID="196fc31b6d2d661ba932cec7f112ce1f" ns2:_="" ns3:_="">
    <xsd:import namespace="423c4b8b-f4a7-4eab-b7d3-cb2ebf996f3c"/>
    <xsd:import namespace="0aba31ba-e239-4783-a95a-451dd528727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3c4b8b-f4a7-4eab-b7d3-cb2ebf996f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ba31ba-e239-4783-a95a-451dd528727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B9F5E6-1872-4795-9195-B410C3646F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3c4b8b-f4a7-4eab-b7d3-cb2ebf996f3c"/>
    <ds:schemaRef ds:uri="0aba31ba-e239-4783-a95a-451dd52872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83F267-D758-4903-8A76-2A547F4779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TotalTime>
  <Words>313</Words>
  <Application>Microsoft Office PowerPoint</Application>
  <PresentationFormat>Custom</PresentationFormat>
  <Paragraphs>8</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Theme Office</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subject/>
  <dc:creator>root</dc:creator>
  <cp:keywords/>
  <dc:description/>
  <cp:lastModifiedBy>M Mieszkian</cp:lastModifiedBy>
  <cp:revision>14</cp:revision>
  <cp:lastPrinted>1601-01-01T00:00:00Z</cp:lastPrinted>
  <dcterms:created xsi:type="dcterms:W3CDTF">1601-01-01T00:00:00Z</dcterms:created>
  <dcterms:modified xsi:type="dcterms:W3CDTF">2026-07-06T10:25:31Z</dcterms:modified>
  <cp:category/>
</cp:coreProperties>
</file>